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Lst>
  <p:notesMasterIdLst>
    <p:notesMasterId r:id="rId22"/>
  </p:notesMasterIdLst>
  <p:sldIdLst>
    <p:sldId id="263" r:id="rId3"/>
    <p:sldId id="283" r:id="rId4"/>
    <p:sldId id="284" r:id="rId5"/>
    <p:sldId id="260" r:id="rId6"/>
    <p:sldId id="273" r:id="rId7"/>
    <p:sldId id="264" r:id="rId8"/>
    <p:sldId id="274" r:id="rId9"/>
    <p:sldId id="275" r:id="rId10"/>
    <p:sldId id="276" r:id="rId11"/>
    <p:sldId id="277" r:id="rId12"/>
    <p:sldId id="278" r:id="rId13"/>
    <p:sldId id="279" r:id="rId14"/>
    <p:sldId id="281" r:id="rId15"/>
    <p:sldId id="280" r:id="rId16"/>
    <p:sldId id="282" r:id="rId17"/>
    <p:sldId id="287" r:id="rId18"/>
    <p:sldId id="286" r:id="rId19"/>
    <p:sldId id="272"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C"/>
    <a:srgbClr val="D40000"/>
    <a:srgbClr val="102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13D94-5D5F-455F-BE66-534448FC8533}" v="109" dt="2021-03-09T01:11:30.239"/>
    <p1510:client id="{8770ED56-EC5C-4CDA-B8F4-C5243CBCB3E2}" v="335" dt="2021-02-24T05:57:47.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129"/>
    <p:restoredTop sz="94680"/>
  </p:normalViewPr>
  <p:slideViewPr>
    <p:cSldViewPr snapToGrid="0" snapToObjects="1">
      <p:cViewPr varScale="1">
        <p:scale>
          <a:sx n="115" d="100"/>
          <a:sy n="115" d="100"/>
        </p:scale>
        <p:origin x="11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ilka" clId="Web-{16A13D94-5D5F-455F-BE66-534448FC8533}"/>
    <pc:docChg chg="addSld modSld">
      <pc:chgData name="Amy Milka" userId="" providerId="" clId="Web-{16A13D94-5D5F-455F-BE66-534448FC8533}" dt="2021-03-09T01:11:30.239" v="62" actId="20577"/>
      <pc:docMkLst>
        <pc:docMk/>
      </pc:docMkLst>
      <pc:sldChg chg="modSp">
        <pc:chgData name="Amy Milka" userId="" providerId="" clId="Web-{16A13D94-5D5F-455F-BE66-534448FC8533}" dt="2021-03-09T01:07:57.803" v="41" actId="20577"/>
        <pc:sldMkLst>
          <pc:docMk/>
          <pc:sldMk cId="2890647245" sldId="264"/>
        </pc:sldMkLst>
        <pc:spChg chg="mod">
          <ac:chgData name="Amy Milka" userId="" providerId="" clId="Web-{16A13D94-5D5F-455F-BE66-534448FC8533}" dt="2021-03-09T01:07:57.803" v="41" actId="20577"/>
          <ac:spMkLst>
            <pc:docMk/>
            <pc:sldMk cId="2890647245" sldId="264"/>
            <ac:spMk id="3" creationId="{9F26C772-89F6-2F4C-BB46-78B65FDEF1E8}"/>
          </ac:spMkLst>
        </pc:spChg>
      </pc:sldChg>
      <pc:sldChg chg="modSp">
        <pc:chgData name="Amy Milka" userId="" providerId="" clId="Web-{16A13D94-5D5F-455F-BE66-534448FC8533}" dt="2021-03-09T01:10:23.177" v="43" actId="20577"/>
        <pc:sldMkLst>
          <pc:docMk/>
          <pc:sldMk cId="3121707685" sldId="285"/>
        </pc:sldMkLst>
        <pc:spChg chg="mod">
          <ac:chgData name="Amy Milka" userId="" providerId="" clId="Web-{16A13D94-5D5F-455F-BE66-534448FC8533}" dt="2021-03-09T01:10:23.177" v="43" actId="20577"/>
          <ac:spMkLst>
            <pc:docMk/>
            <pc:sldMk cId="3121707685" sldId="285"/>
            <ac:spMk id="3" creationId="{9F26C772-89F6-2F4C-BB46-78B65FDEF1E8}"/>
          </ac:spMkLst>
        </pc:spChg>
      </pc:sldChg>
      <pc:sldChg chg="modSp new">
        <pc:chgData name="Amy Milka" userId="" providerId="" clId="Web-{16A13D94-5D5F-455F-BE66-534448FC8533}" dt="2021-03-09T01:11:30.239" v="62" actId="20577"/>
        <pc:sldMkLst>
          <pc:docMk/>
          <pc:sldMk cId="1717855030" sldId="286"/>
        </pc:sldMkLst>
        <pc:spChg chg="mod">
          <ac:chgData name="Amy Milka" userId="" providerId="" clId="Web-{16A13D94-5D5F-455F-BE66-534448FC8533}" dt="2021-03-09T01:11:30.239" v="62" actId="20577"/>
          <ac:spMkLst>
            <pc:docMk/>
            <pc:sldMk cId="1717855030" sldId="286"/>
            <ac:spMk id="2" creationId="{A54E07CE-8DEB-4430-BA5A-E48F60209A19}"/>
          </ac:spMkLst>
        </pc:spChg>
      </pc:sldChg>
    </pc:docChg>
  </pc:docChgLst>
  <pc:docChgLst>
    <pc:chgData name="Amy Milka" clId="Web-{8770ED56-EC5C-4CDA-B8F4-C5243CBCB3E2}"/>
    <pc:docChg chg="addSld delSld modSld">
      <pc:chgData name="Amy Milka" userId="" providerId="" clId="Web-{8770ED56-EC5C-4CDA-B8F4-C5243CBCB3E2}" dt="2021-02-24T05:57:47.748" v="257"/>
      <pc:docMkLst>
        <pc:docMk/>
      </pc:docMkLst>
      <pc:sldChg chg="modSp addAnim delAnim">
        <pc:chgData name="Amy Milka" userId="" providerId="" clId="Web-{8770ED56-EC5C-4CDA-B8F4-C5243CBCB3E2}" dt="2021-02-24T05:50:15.041" v="151" actId="20577"/>
        <pc:sldMkLst>
          <pc:docMk/>
          <pc:sldMk cId="2890647245" sldId="264"/>
        </pc:sldMkLst>
        <pc:spChg chg="mod">
          <ac:chgData name="Amy Milka" userId="" providerId="" clId="Web-{8770ED56-EC5C-4CDA-B8F4-C5243CBCB3E2}" dt="2021-02-24T05:50:15.041" v="151" actId="20577"/>
          <ac:spMkLst>
            <pc:docMk/>
            <pc:sldMk cId="2890647245" sldId="264"/>
            <ac:spMk id="3" creationId="{9F26C772-89F6-2F4C-BB46-78B65FDEF1E8}"/>
          </ac:spMkLst>
        </pc:spChg>
      </pc:sldChg>
      <pc:sldChg chg="modSp">
        <pc:chgData name="Amy Milka" userId="" providerId="" clId="Web-{8770ED56-EC5C-4CDA-B8F4-C5243CBCB3E2}" dt="2021-02-24T05:57:24.717" v="240" actId="20577"/>
        <pc:sldMkLst>
          <pc:docMk/>
          <pc:sldMk cId="2669106897" sldId="282"/>
        </pc:sldMkLst>
        <pc:spChg chg="mod">
          <ac:chgData name="Amy Milka" userId="" providerId="" clId="Web-{8770ED56-EC5C-4CDA-B8F4-C5243CBCB3E2}" dt="2021-02-24T05:57:24.717" v="240" actId="20577"/>
          <ac:spMkLst>
            <pc:docMk/>
            <pc:sldMk cId="2669106897" sldId="282"/>
            <ac:spMk id="3" creationId="{9F26C772-89F6-2F4C-BB46-78B65FDEF1E8}"/>
          </ac:spMkLst>
        </pc:spChg>
        <pc:spChg chg="mod">
          <ac:chgData name="Amy Milka" userId="" providerId="" clId="Web-{8770ED56-EC5C-4CDA-B8F4-C5243CBCB3E2}" dt="2021-02-24T05:53:15.560" v="158" actId="1076"/>
          <ac:spMkLst>
            <pc:docMk/>
            <pc:sldMk cId="2669106897" sldId="282"/>
            <ac:spMk id="4" creationId="{64CBBFDC-2362-1442-962F-63644C8C98EA}"/>
          </ac:spMkLst>
        </pc:spChg>
      </pc:sldChg>
      <pc:sldChg chg="modSp new del">
        <pc:chgData name="Amy Milka" userId="" providerId="" clId="Web-{8770ED56-EC5C-4CDA-B8F4-C5243CBCB3E2}" dt="2021-02-24T05:57:47.748" v="257"/>
        <pc:sldMkLst>
          <pc:docMk/>
          <pc:sldMk cId="475209125" sldId="286"/>
        </pc:sldMkLst>
        <pc:spChg chg="mod">
          <ac:chgData name="Amy Milka" userId="" providerId="" clId="Web-{8770ED56-EC5C-4CDA-B8F4-C5243CBCB3E2}" dt="2021-02-24T05:57:39.607" v="256" actId="20577"/>
          <ac:spMkLst>
            <pc:docMk/>
            <pc:sldMk cId="475209125" sldId="286"/>
            <ac:spMk id="2" creationId="{B6B6785F-361D-4F7D-87CC-E987E9C261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ED1FB-5CD3-F64B-A3AA-0A9F06A0B398}" type="doc">
      <dgm:prSet loTypeId="urn:microsoft.com/office/officeart/2005/8/layout/matrix3" loCatId="matrix" qsTypeId="urn:microsoft.com/office/officeart/2005/8/quickstyle/simple1" qsCatId="simple" csTypeId="urn:microsoft.com/office/officeart/2005/8/colors/accent0_3" csCatId="mainScheme"/>
      <dgm:spPr/>
      <dgm:t>
        <a:bodyPr/>
        <a:lstStyle/>
        <a:p>
          <a:endParaRPr lang="en-GB"/>
        </a:p>
      </dgm:t>
    </dgm:pt>
    <dgm:pt modelId="{46434645-1A57-D042-826D-13C00C052DCF}">
      <dgm:prSet/>
      <dgm:spPr/>
      <dgm:t>
        <a:bodyPr/>
        <a:lstStyle/>
        <a:p>
          <a:r>
            <a:rPr lang="en-US" b="1" i="0" dirty="0"/>
            <a:t>Policy</a:t>
          </a:r>
          <a:endParaRPr lang="en-AU" dirty="0"/>
        </a:p>
      </dgm:t>
    </dgm:pt>
    <dgm:pt modelId="{3B819C4D-CD53-9B46-90C6-98847DC68595}" type="parTrans" cxnId="{B979737B-02B9-6D4A-B01A-9A2F14B32D9B}">
      <dgm:prSet/>
      <dgm:spPr/>
      <dgm:t>
        <a:bodyPr/>
        <a:lstStyle/>
        <a:p>
          <a:endParaRPr lang="en-GB"/>
        </a:p>
      </dgm:t>
    </dgm:pt>
    <dgm:pt modelId="{45A361C7-2A1F-4C49-A3B3-19C9BEE52486}" type="sibTrans" cxnId="{B979737B-02B9-6D4A-B01A-9A2F14B32D9B}">
      <dgm:prSet/>
      <dgm:spPr/>
      <dgm:t>
        <a:bodyPr/>
        <a:lstStyle/>
        <a:p>
          <a:endParaRPr lang="en-GB"/>
        </a:p>
      </dgm:t>
    </dgm:pt>
    <dgm:pt modelId="{9754D098-F1A7-2C4F-9730-99BDA69018E6}">
      <dgm:prSet/>
      <dgm:spPr/>
      <dgm:t>
        <a:bodyPr/>
        <a:lstStyle/>
        <a:p>
          <a:r>
            <a:rPr lang="en-US" b="1" i="0"/>
            <a:t>Guidelines</a:t>
          </a:r>
          <a:endParaRPr lang="en-AU"/>
        </a:p>
      </dgm:t>
    </dgm:pt>
    <dgm:pt modelId="{124A22D8-B172-8846-A912-A57415A78FF5}" type="parTrans" cxnId="{3CB3C622-42B3-FC48-91FD-FD933DB2DB02}">
      <dgm:prSet/>
      <dgm:spPr/>
      <dgm:t>
        <a:bodyPr/>
        <a:lstStyle/>
        <a:p>
          <a:endParaRPr lang="en-GB"/>
        </a:p>
      </dgm:t>
    </dgm:pt>
    <dgm:pt modelId="{2CE671A7-B6DB-C648-816F-AE008A3788B7}" type="sibTrans" cxnId="{3CB3C622-42B3-FC48-91FD-FD933DB2DB02}">
      <dgm:prSet/>
      <dgm:spPr/>
      <dgm:t>
        <a:bodyPr/>
        <a:lstStyle/>
        <a:p>
          <a:endParaRPr lang="en-GB"/>
        </a:p>
      </dgm:t>
    </dgm:pt>
    <dgm:pt modelId="{272239C0-C82D-D945-B118-A17220ABF454}">
      <dgm:prSet/>
      <dgm:spPr/>
      <dgm:t>
        <a:bodyPr/>
        <a:lstStyle/>
        <a:p>
          <a:r>
            <a:rPr lang="en-US" b="1" i="0"/>
            <a:t>AIOs</a:t>
          </a:r>
          <a:endParaRPr lang="en-AU"/>
        </a:p>
      </dgm:t>
    </dgm:pt>
    <dgm:pt modelId="{1E68402F-FA89-1F45-B283-EE85BEA0FE2C}" type="parTrans" cxnId="{7C46EDCD-834B-5646-9F07-35C65EC992D3}">
      <dgm:prSet/>
      <dgm:spPr/>
      <dgm:t>
        <a:bodyPr/>
        <a:lstStyle/>
        <a:p>
          <a:endParaRPr lang="en-GB"/>
        </a:p>
      </dgm:t>
    </dgm:pt>
    <dgm:pt modelId="{247886CB-5820-984F-BE59-CF29263A63BA}" type="sibTrans" cxnId="{7C46EDCD-834B-5646-9F07-35C65EC992D3}">
      <dgm:prSet/>
      <dgm:spPr/>
      <dgm:t>
        <a:bodyPr/>
        <a:lstStyle/>
        <a:p>
          <a:endParaRPr lang="en-GB"/>
        </a:p>
      </dgm:t>
    </dgm:pt>
    <dgm:pt modelId="{1F901FA7-B979-2F4C-9B62-E52F32F0AF0F}">
      <dgm:prSet/>
      <dgm:spPr/>
      <dgm:t>
        <a:bodyPr/>
        <a:lstStyle/>
        <a:p>
          <a:r>
            <a:rPr lang="en-US" b="1" i="0"/>
            <a:t>Website</a:t>
          </a:r>
          <a:endParaRPr lang="en-AU"/>
        </a:p>
      </dgm:t>
    </dgm:pt>
    <dgm:pt modelId="{6A3CC4FE-2F5E-D245-9806-C80846B2AD51}" type="parTrans" cxnId="{8E8DFC3C-EC2B-8F4C-8C8B-929D090A3133}">
      <dgm:prSet/>
      <dgm:spPr/>
      <dgm:t>
        <a:bodyPr/>
        <a:lstStyle/>
        <a:p>
          <a:endParaRPr lang="en-GB"/>
        </a:p>
      </dgm:t>
    </dgm:pt>
    <dgm:pt modelId="{F10E0B75-FC17-264B-98E0-48309F9C5B4A}" type="sibTrans" cxnId="{8E8DFC3C-EC2B-8F4C-8C8B-929D090A3133}">
      <dgm:prSet/>
      <dgm:spPr/>
      <dgm:t>
        <a:bodyPr/>
        <a:lstStyle/>
        <a:p>
          <a:endParaRPr lang="en-GB"/>
        </a:p>
      </dgm:t>
    </dgm:pt>
    <dgm:pt modelId="{AF8A93CE-5160-F74B-96A6-2E930C27AD3F}" type="pres">
      <dgm:prSet presAssocID="{FD2ED1FB-5CD3-F64B-A3AA-0A9F06A0B398}" presName="matrix" presStyleCnt="0">
        <dgm:presLayoutVars>
          <dgm:chMax val="1"/>
          <dgm:dir/>
          <dgm:resizeHandles val="exact"/>
        </dgm:presLayoutVars>
      </dgm:prSet>
      <dgm:spPr/>
      <dgm:t>
        <a:bodyPr/>
        <a:lstStyle/>
        <a:p>
          <a:endParaRPr lang="en-US"/>
        </a:p>
      </dgm:t>
    </dgm:pt>
    <dgm:pt modelId="{ECB9FCF2-25A6-AB44-AE65-58ADEBC43980}" type="pres">
      <dgm:prSet presAssocID="{FD2ED1FB-5CD3-F64B-A3AA-0A9F06A0B398}" presName="diamond" presStyleLbl="bgShp" presStyleIdx="0" presStyleCnt="1"/>
      <dgm:spPr/>
    </dgm:pt>
    <dgm:pt modelId="{85BAE5B4-3CA5-9A4A-BAB4-D5A5FE2402CD}" type="pres">
      <dgm:prSet presAssocID="{FD2ED1FB-5CD3-F64B-A3AA-0A9F06A0B398}" presName="quad1" presStyleLbl="node1" presStyleIdx="0" presStyleCnt="4">
        <dgm:presLayoutVars>
          <dgm:chMax val="0"/>
          <dgm:chPref val="0"/>
          <dgm:bulletEnabled val="1"/>
        </dgm:presLayoutVars>
      </dgm:prSet>
      <dgm:spPr/>
      <dgm:t>
        <a:bodyPr/>
        <a:lstStyle/>
        <a:p>
          <a:endParaRPr lang="en-US"/>
        </a:p>
      </dgm:t>
    </dgm:pt>
    <dgm:pt modelId="{B43903A2-38C3-0A4B-A421-634B7573BBD5}" type="pres">
      <dgm:prSet presAssocID="{FD2ED1FB-5CD3-F64B-A3AA-0A9F06A0B398}" presName="quad2" presStyleLbl="node1" presStyleIdx="1" presStyleCnt="4">
        <dgm:presLayoutVars>
          <dgm:chMax val="0"/>
          <dgm:chPref val="0"/>
          <dgm:bulletEnabled val="1"/>
        </dgm:presLayoutVars>
      </dgm:prSet>
      <dgm:spPr/>
      <dgm:t>
        <a:bodyPr/>
        <a:lstStyle/>
        <a:p>
          <a:endParaRPr lang="en-US"/>
        </a:p>
      </dgm:t>
    </dgm:pt>
    <dgm:pt modelId="{DCBEF731-E7F1-7F44-85C8-5206092D276A}" type="pres">
      <dgm:prSet presAssocID="{FD2ED1FB-5CD3-F64B-A3AA-0A9F06A0B398}" presName="quad3" presStyleLbl="node1" presStyleIdx="2" presStyleCnt="4">
        <dgm:presLayoutVars>
          <dgm:chMax val="0"/>
          <dgm:chPref val="0"/>
          <dgm:bulletEnabled val="1"/>
        </dgm:presLayoutVars>
      </dgm:prSet>
      <dgm:spPr/>
      <dgm:t>
        <a:bodyPr/>
        <a:lstStyle/>
        <a:p>
          <a:endParaRPr lang="en-US"/>
        </a:p>
      </dgm:t>
    </dgm:pt>
    <dgm:pt modelId="{B78FFEA5-0D9D-BF4A-BBDB-728A0A109126}" type="pres">
      <dgm:prSet presAssocID="{FD2ED1FB-5CD3-F64B-A3AA-0A9F06A0B398}" presName="quad4" presStyleLbl="node1" presStyleIdx="3" presStyleCnt="4">
        <dgm:presLayoutVars>
          <dgm:chMax val="0"/>
          <dgm:chPref val="0"/>
          <dgm:bulletEnabled val="1"/>
        </dgm:presLayoutVars>
      </dgm:prSet>
      <dgm:spPr/>
      <dgm:t>
        <a:bodyPr/>
        <a:lstStyle/>
        <a:p>
          <a:endParaRPr lang="en-US"/>
        </a:p>
      </dgm:t>
    </dgm:pt>
  </dgm:ptLst>
  <dgm:cxnLst>
    <dgm:cxn modelId="{7C46EDCD-834B-5646-9F07-35C65EC992D3}" srcId="{FD2ED1FB-5CD3-F64B-A3AA-0A9F06A0B398}" destId="{272239C0-C82D-D945-B118-A17220ABF454}" srcOrd="2" destOrd="0" parTransId="{1E68402F-FA89-1F45-B283-EE85BEA0FE2C}" sibTransId="{247886CB-5820-984F-BE59-CF29263A63BA}"/>
    <dgm:cxn modelId="{8E8DFC3C-EC2B-8F4C-8C8B-929D090A3133}" srcId="{FD2ED1FB-5CD3-F64B-A3AA-0A9F06A0B398}" destId="{1F901FA7-B979-2F4C-9B62-E52F32F0AF0F}" srcOrd="3" destOrd="0" parTransId="{6A3CC4FE-2F5E-D245-9806-C80846B2AD51}" sibTransId="{F10E0B75-FC17-264B-98E0-48309F9C5B4A}"/>
    <dgm:cxn modelId="{56229F8E-6488-2547-ADAD-A97B3608C332}" type="presOf" srcId="{9754D098-F1A7-2C4F-9730-99BDA69018E6}" destId="{B43903A2-38C3-0A4B-A421-634B7573BBD5}" srcOrd="0" destOrd="0" presId="urn:microsoft.com/office/officeart/2005/8/layout/matrix3"/>
    <dgm:cxn modelId="{B979737B-02B9-6D4A-B01A-9A2F14B32D9B}" srcId="{FD2ED1FB-5CD3-F64B-A3AA-0A9F06A0B398}" destId="{46434645-1A57-D042-826D-13C00C052DCF}" srcOrd="0" destOrd="0" parTransId="{3B819C4D-CD53-9B46-90C6-98847DC68595}" sibTransId="{45A361C7-2A1F-4C49-A3B3-19C9BEE52486}"/>
    <dgm:cxn modelId="{D60E7C1E-0575-154E-93BC-10178603E7DA}" type="presOf" srcId="{1F901FA7-B979-2F4C-9B62-E52F32F0AF0F}" destId="{B78FFEA5-0D9D-BF4A-BBDB-728A0A109126}" srcOrd="0" destOrd="0" presId="urn:microsoft.com/office/officeart/2005/8/layout/matrix3"/>
    <dgm:cxn modelId="{8B72A6E5-4E03-E249-A100-6DE4C118DE61}" type="presOf" srcId="{272239C0-C82D-D945-B118-A17220ABF454}" destId="{DCBEF731-E7F1-7F44-85C8-5206092D276A}" srcOrd="0" destOrd="0" presId="urn:microsoft.com/office/officeart/2005/8/layout/matrix3"/>
    <dgm:cxn modelId="{AF8E2F69-DC08-494D-8434-5A9C2D993ED8}" type="presOf" srcId="{46434645-1A57-D042-826D-13C00C052DCF}" destId="{85BAE5B4-3CA5-9A4A-BAB4-D5A5FE2402CD}" srcOrd="0" destOrd="0" presId="urn:microsoft.com/office/officeart/2005/8/layout/matrix3"/>
    <dgm:cxn modelId="{989CFF43-AD8D-0840-A233-5F294E156AFE}" type="presOf" srcId="{FD2ED1FB-5CD3-F64B-A3AA-0A9F06A0B398}" destId="{AF8A93CE-5160-F74B-96A6-2E930C27AD3F}" srcOrd="0" destOrd="0" presId="urn:microsoft.com/office/officeart/2005/8/layout/matrix3"/>
    <dgm:cxn modelId="{3CB3C622-42B3-FC48-91FD-FD933DB2DB02}" srcId="{FD2ED1FB-5CD3-F64B-A3AA-0A9F06A0B398}" destId="{9754D098-F1A7-2C4F-9730-99BDA69018E6}" srcOrd="1" destOrd="0" parTransId="{124A22D8-B172-8846-A912-A57415A78FF5}" sibTransId="{2CE671A7-B6DB-C648-816F-AE008A3788B7}"/>
    <dgm:cxn modelId="{FBA0A5A2-96A4-314B-8CBA-DDEB4E4BED21}" type="presParOf" srcId="{AF8A93CE-5160-F74B-96A6-2E930C27AD3F}" destId="{ECB9FCF2-25A6-AB44-AE65-58ADEBC43980}" srcOrd="0" destOrd="0" presId="urn:microsoft.com/office/officeart/2005/8/layout/matrix3"/>
    <dgm:cxn modelId="{548F3B80-B69B-8844-AE96-E6EF80FE6930}" type="presParOf" srcId="{AF8A93CE-5160-F74B-96A6-2E930C27AD3F}" destId="{85BAE5B4-3CA5-9A4A-BAB4-D5A5FE2402CD}" srcOrd="1" destOrd="0" presId="urn:microsoft.com/office/officeart/2005/8/layout/matrix3"/>
    <dgm:cxn modelId="{4D206395-79E7-D246-B7F8-729C4856F3CB}" type="presParOf" srcId="{AF8A93CE-5160-F74B-96A6-2E930C27AD3F}" destId="{B43903A2-38C3-0A4B-A421-634B7573BBD5}" srcOrd="2" destOrd="0" presId="urn:microsoft.com/office/officeart/2005/8/layout/matrix3"/>
    <dgm:cxn modelId="{D8D58F6F-CEE3-A64A-819D-5360D56577B5}" type="presParOf" srcId="{AF8A93CE-5160-F74B-96A6-2E930C27AD3F}" destId="{DCBEF731-E7F1-7F44-85C8-5206092D276A}" srcOrd="3" destOrd="0" presId="urn:microsoft.com/office/officeart/2005/8/layout/matrix3"/>
    <dgm:cxn modelId="{1CF8F42D-3054-8846-80A9-E617FABA336D}" type="presParOf" srcId="{AF8A93CE-5160-F74B-96A6-2E930C27AD3F}" destId="{B78FFEA5-0D9D-BF4A-BBDB-728A0A10912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9FCF2-25A6-AB44-AE65-58ADEBC43980}">
      <dsp:nvSpPr>
        <dsp:cNvPr id="0" name=""/>
        <dsp:cNvSpPr/>
      </dsp:nvSpPr>
      <dsp:spPr>
        <a:xfrm>
          <a:off x="1871999" y="0"/>
          <a:ext cx="3960000" cy="3960000"/>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AE5B4-3CA5-9A4A-BAB4-D5A5FE2402CD}">
      <dsp:nvSpPr>
        <dsp:cNvPr id="0" name=""/>
        <dsp:cNvSpPr/>
      </dsp:nvSpPr>
      <dsp:spPr>
        <a:xfrm>
          <a:off x="2248199" y="376200"/>
          <a:ext cx="1544400" cy="1544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0" kern="1200" dirty="0"/>
            <a:t>Policy</a:t>
          </a:r>
          <a:endParaRPr lang="en-AU" sz="2100" kern="1200" dirty="0"/>
        </a:p>
      </dsp:txBody>
      <dsp:txXfrm>
        <a:off x="2323590" y="451591"/>
        <a:ext cx="1393618" cy="1393618"/>
      </dsp:txXfrm>
    </dsp:sp>
    <dsp:sp modelId="{B43903A2-38C3-0A4B-A421-634B7573BBD5}">
      <dsp:nvSpPr>
        <dsp:cNvPr id="0" name=""/>
        <dsp:cNvSpPr/>
      </dsp:nvSpPr>
      <dsp:spPr>
        <a:xfrm>
          <a:off x="3911399" y="376200"/>
          <a:ext cx="1544400" cy="1544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0" kern="1200"/>
            <a:t>Guidelines</a:t>
          </a:r>
          <a:endParaRPr lang="en-AU" sz="2100" kern="1200"/>
        </a:p>
      </dsp:txBody>
      <dsp:txXfrm>
        <a:off x="3986790" y="451591"/>
        <a:ext cx="1393618" cy="1393618"/>
      </dsp:txXfrm>
    </dsp:sp>
    <dsp:sp modelId="{DCBEF731-E7F1-7F44-85C8-5206092D276A}">
      <dsp:nvSpPr>
        <dsp:cNvPr id="0" name=""/>
        <dsp:cNvSpPr/>
      </dsp:nvSpPr>
      <dsp:spPr>
        <a:xfrm>
          <a:off x="2248199" y="2039400"/>
          <a:ext cx="1544400" cy="1544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0" kern="1200"/>
            <a:t>AIOs</a:t>
          </a:r>
          <a:endParaRPr lang="en-AU" sz="2100" kern="1200"/>
        </a:p>
      </dsp:txBody>
      <dsp:txXfrm>
        <a:off x="2323590" y="2114791"/>
        <a:ext cx="1393618" cy="1393618"/>
      </dsp:txXfrm>
    </dsp:sp>
    <dsp:sp modelId="{B78FFEA5-0D9D-BF4A-BBDB-728A0A109126}">
      <dsp:nvSpPr>
        <dsp:cNvPr id="0" name=""/>
        <dsp:cNvSpPr/>
      </dsp:nvSpPr>
      <dsp:spPr>
        <a:xfrm>
          <a:off x="3911399" y="2039400"/>
          <a:ext cx="1544400" cy="1544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0" kern="1200"/>
            <a:t>Website</a:t>
          </a:r>
          <a:endParaRPr lang="en-AU" sz="2100" kern="1200"/>
        </a:p>
      </dsp:txBody>
      <dsp:txXfrm>
        <a:off x="3986790" y="2114791"/>
        <a:ext cx="1393618" cy="139361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86D48-A6BC-8F48-8A4D-11BEC9810F69}" type="datetimeFigureOut">
              <a:rPr lang="en-US" smtClean="0"/>
              <a:t>3/12/2021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60073-3413-9C4E-B612-1569E32E8B08}" type="slidenum">
              <a:rPr lang="en-US" smtClean="0"/>
              <a:t>‹#›</a:t>
            </a:fld>
            <a:endParaRPr lang="en-US"/>
          </a:p>
        </p:txBody>
      </p:sp>
    </p:spTree>
    <p:extLst>
      <p:ext uri="{BB962C8B-B14F-4D97-AF65-F5344CB8AC3E}">
        <p14:creationId xmlns:p14="http://schemas.microsoft.com/office/powerpoint/2010/main" val="83750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0E5E5-CFEB-984D-9FAA-25565D5F2E1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Title Placeholder 1">
            <a:extLst>
              <a:ext uri="{FF2B5EF4-FFF2-40B4-BE49-F238E27FC236}">
                <a16:creationId xmlns:a16="http://schemas.microsoft.com/office/drawing/2014/main" id="{E3543B9D-134F-BF43-9354-2DC7A0A5A8FA}"/>
              </a:ext>
            </a:extLst>
          </p:cNvPr>
          <p:cNvSpPr>
            <a:spLocks noGrp="1"/>
          </p:cNvSpPr>
          <p:nvPr>
            <p:ph type="title" hasCustomPrompt="1"/>
          </p:nvPr>
        </p:nvSpPr>
        <p:spPr>
          <a:xfrm>
            <a:off x="538386" y="4165996"/>
            <a:ext cx="7920000" cy="1239378"/>
          </a:xfrm>
          <a:prstGeom prst="rect">
            <a:avLst/>
          </a:prstGeom>
        </p:spPr>
        <p:txBody>
          <a:bodyPr vert="horz" lIns="0" tIns="0" rIns="0" bIns="0" rtlCol="0" anchor="t" anchorCtr="0">
            <a:spAutoFit/>
          </a:bodyPr>
          <a:lstStyle>
            <a:lvl1pPr>
              <a:lnSpc>
                <a:spcPts val="4800"/>
              </a:lnSpc>
              <a:defRPr sz="4800" cap="all" baseline="0">
                <a:solidFill>
                  <a:schemeClr val="bg1"/>
                </a:solidFill>
              </a:defRPr>
            </a:lvl1pPr>
          </a:lstStyle>
          <a:p>
            <a:r>
              <a:rPr lang="en-US" dirty="0" err="1"/>
              <a:t>Powerpoint</a:t>
            </a:r>
            <a:r>
              <a:rPr lang="en-US" dirty="0"/>
              <a:t> Heading text</a:t>
            </a:r>
          </a:p>
        </p:txBody>
      </p:sp>
      <p:sp>
        <p:nvSpPr>
          <p:cNvPr id="3" name="Text Placeholder 2">
            <a:extLst>
              <a:ext uri="{FF2B5EF4-FFF2-40B4-BE49-F238E27FC236}">
                <a16:creationId xmlns:a16="http://schemas.microsoft.com/office/drawing/2014/main" id="{EEFF8CAB-76B6-FE42-9043-D6DC75866DF5}"/>
              </a:ext>
            </a:extLst>
          </p:cNvPr>
          <p:cNvSpPr>
            <a:spLocks noGrp="1"/>
          </p:cNvSpPr>
          <p:nvPr>
            <p:ph type="body" sz="quarter" idx="10" hasCustomPrompt="1"/>
          </p:nvPr>
        </p:nvSpPr>
        <p:spPr>
          <a:xfrm>
            <a:off x="540000" y="3550588"/>
            <a:ext cx="4110581" cy="360996"/>
          </a:xfrm>
        </p:spPr>
        <p:txBody>
          <a:bodyPr wrap="square" anchor="b" anchorCtr="0">
            <a:spAutoFit/>
          </a:bodyPr>
          <a:lstStyle>
            <a:lvl1pPr>
              <a:defRPr sz="2600" b="0" i="0">
                <a:solidFill>
                  <a:schemeClr val="bg1"/>
                </a:solidFill>
                <a:latin typeface="Book Antiqua" panose="02040602050305030304" pitchFamily="18" charset="0"/>
              </a:defRPr>
            </a:lvl1pPr>
          </a:lstStyle>
          <a:p>
            <a:pPr lvl="0"/>
            <a:r>
              <a:rPr lang="en-US" dirty="0"/>
              <a:t>Sub heading text</a:t>
            </a:r>
          </a:p>
        </p:txBody>
      </p:sp>
    </p:spTree>
    <p:extLst>
      <p:ext uri="{BB962C8B-B14F-4D97-AF65-F5344CB8AC3E}">
        <p14:creationId xmlns:p14="http://schemas.microsoft.com/office/powerpoint/2010/main" val="387216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03999" y="719998"/>
            <a:ext cx="4320000" cy="532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4"/>
            <a:r>
              <a:rPr lang="en-US" dirty="0"/>
              <a:t>Click icon to add picture</a:t>
            </a:r>
          </a:p>
        </p:txBody>
      </p:sp>
      <p:sp>
        <p:nvSpPr>
          <p:cNvPr id="6" name="Footer Placeholder 5"/>
          <p:cNvSpPr>
            <a:spLocks noGrp="1"/>
          </p:cNvSpPr>
          <p:nvPr>
            <p:ph type="ftr" sz="quarter" idx="11"/>
          </p:nvPr>
        </p:nvSpPr>
        <p:spPr/>
        <p:txBody>
          <a:bodyPr/>
          <a:lstStyle/>
          <a:p>
            <a:r>
              <a:rPr lang="en-US" dirty="0"/>
              <a:t>The University of Adelaide</a:t>
            </a:r>
          </a:p>
        </p:txBody>
      </p:sp>
      <p:sp>
        <p:nvSpPr>
          <p:cNvPr id="7" name="Slide Number Placeholder 6"/>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8" name="Content Placeholder 2">
            <a:extLst>
              <a:ext uri="{FF2B5EF4-FFF2-40B4-BE49-F238E27FC236}">
                <a16:creationId xmlns:a16="http://schemas.microsoft.com/office/drawing/2014/main" id="{4997AC6C-8A94-A34B-BED9-40259D6F039F}"/>
              </a:ext>
            </a:extLst>
          </p:cNvPr>
          <p:cNvSpPr>
            <a:spLocks noGrp="1"/>
          </p:cNvSpPr>
          <p:nvPr>
            <p:ph sz="half" idx="13" hasCustomPrompt="1"/>
          </p:nvPr>
        </p:nvSpPr>
        <p:spPr>
          <a:xfrm>
            <a:off x="720000" y="719998"/>
            <a:ext cx="3060000" cy="5328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Tree>
    <p:extLst>
      <p:ext uri="{BB962C8B-B14F-4D97-AF65-F5344CB8AC3E}">
        <p14:creationId xmlns:p14="http://schemas.microsoft.com/office/powerpoint/2010/main" val="26804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The University of Adelaide</a:t>
            </a:r>
            <a:endParaRPr lang="en-US" dirty="0"/>
          </a:p>
        </p:txBody>
      </p:sp>
      <p:sp>
        <p:nvSpPr>
          <p:cNvPr id="6" name="Slide Number Placeholder 5"/>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7" name="Content Placeholder 2">
            <a:extLst>
              <a:ext uri="{FF2B5EF4-FFF2-40B4-BE49-F238E27FC236}">
                <a16:creationId xmlns:a16="http://schemas.microsoft.com/office/drawing/2014/main" id="{946C1180-FA62-E945-B60F-D8EFB4A166B8}"/>
              </a:ext>
            </a:extLst>
          </p:cNvPr>
          <p:cNvSpPr>
            <a:spLocks noGrp="1"/>
          </p:cNvSpPr>
          <p:nvPr>
            <p:ph sz="half" idx="13" hasCustomPrompt="1"/>
          </p:nvPr>
        </p:nvSpPr>
        <p:spPr>
          <a:xfrm>
            <a:off x="3755518" y="719998"/>
            <a:ext cx="4680000" cy="5328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
        <p:nvSpPr>
          <p:cNvPr id="9" name="Picture Placeholder 8">
            <a:extLst>
              <a:ext uri="{FF2B5EF4-FFF2-40B4-BE49-F238E27FC236}">
                <a16:creationId xmlns:a16="http://schemas.microsoft.com/office/drawing/2014/main" id="{127EEA71-9E6A-E149-BC81-F5AE612CF38E}"/>
              </a:ext>
            </a:extLst>
          </p:cNvPr>
          <p:cNvSpPr>
            <a:spLocks noGrp="1"/>
          </p:cNvSpPr>
          <p:nvPr>
            <p:ph type="pic" sz="quarter" idx="14" hasCustomPrompt="1"/>
          </p:nvPr>
        </p:nvSpPr>
        <p:spPr>
          <a:xfrm>
            <a:off x="720000" y="720000"/>
            <a:ext cx="2700000" cy="3060000"/>
          </a:xfrm>
        </p:spPr>
        <p:txBody>
          <a:bodyPr/>
          <a:lstStyle/>
          <a:p>
            <a:pPr lvl="4"/>
            <a:r>
              <a:rPr lang="en-US" dirty="0"/>
              <a:t>Click on icon to insert picture</a:t>
            </a:r>
          </a:p>
        </p:txBody>
      </p:sp>
    </p:spTree>
    <p:extLst>
      <p:ext uri="{BB962C8B-B14F-4D97-AF65-F5344CB8AC3E}">
        <p14:creationId xmlns:p14="http://schemas.microsoft.com/office/powerpoint/2010/main" val="371691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The University of Adelaide</a:t>
            </a:r>
            <a:endParaRPr lang="en-US" dirty="0"/>
          </a:p>
        </p:txBody>
      </p:sp>
      <p:sp>
        <p:nvSpPr>
          <p:cNvPr id="4" name="Slide Number Placeholder 3"/>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6" name="Picture Placeholder 5">
            <a:extLst>
              <a:ext uri="{FF2B5EF4-FFF2-40B4-BE49-F238E27FC236}">
                <a16:creationId xmlns:a16="http://schemas.microsoft.com/office/drawing/2014/main" id="{C6CBE09E-0382-574A-90AC-B6BA6C580B39}"/>
              </a:ext>
            </a:extLst>
          </p:cNvPr>
          <p:cNvSpPr>
            <a:spLocks noGrp="1"/>
          </p:cNvSpPr>
          <p:nvPr>
            <p:ph type="pic" sz="quarter" idx="13" hasCustomPrompt="1"/>
          </p:nvPr>
        </p:nvSpPr>
        <p:spPr>
          <a:xfrm>
            <a:off x="720000" y="720000"/>
            <a:ext cx="7703999" cy="5400000"/>
          </a:xfrm>
        </p:spPr>
        <p:txBody>
          <a:bodyPr/>
          <a:lstStyle/>
          <a:p>
            <a:pPr lvl="4"/>
            <a:r>
              <a:rPr lang="en-US" dirty="0"/>
              <a:t>Click icon to insert picture</a:t>
            </a:r>
          </a:p>
        </p:txBody>
      </p:sp>
    </p:spTree>
    <p:extLst>
      <p:ext uri="{BB962C8B-B14F-4D97-AF65-F5344CB8AC3E}">
        <p14:creationId xmlns:p14="http://schemas.microsoft.com/office/powerpoint/2010/main" val="5046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A2A8D1-1F2B-4342-968F-E00D1CA36DB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27025438-C45A-BB4D-9AF4-67F4E385CED1}"/>
              </a:ext>
            </a:extLst>
          </p:cNvPr>
          <p:cNvSpPr>
            <a:spLocks noGrp="1"/>
          </p:cNvSpPr>
          <p:nvPr>
            <p:ph type="title" hasCustomPrompt="1"/>
          </p:nvPr>
        </p:nvSpPr>
        <p:spPr>
          <a:xfrm>
            <a:off x="900000" y="4140752"/>
            <a:ext cx="7133585" cy="526619"/>
          </a:xfrm>
          <a:prstGeom prst="rect">
            <a:avLst/>
          </a:prstGeom>
        </p:spPr>
        <p:txBody>
          <a:bodyPr vert="horz" wrap="square" lIns="0" tIns="0" rIns="0" bIns="0" rtlCol="0" anchor="b" anchorCtr="0">
            <a:spAutoFit/>
          </a:bodyPr>
          <a:lstStyle>
            <a:lvl1pPr>
              <a:lnSpc>
                <a:spcPts val="4000"/>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3" name="Text Placeholder 2">
            <a:extLst>
              <a:ext uri="{FF2B5EF4-FFF2-40B4-BE49-F238E27FC236}">
                <a16:creationId xmlns:a16="http://schemas.microsoft.com/office/drawing/2014/main" id="{632378A1-9BBD-2C4C-8AAD-A1288CB5FC01}"/>
              </a:ext>
            </a:extLst>
          </p:cNvPr>
          <p:cNvSpPr>
            <a:spLocks noGrp="1"/>
          </p:cNvSpPr>
          <p:nvPr>
            <p:ph type="body" sz="quarter" idx="10" hasCustomPrompt="1"/>
          </p:nvPr>
        </p:nvSpPr>
        <p:spPr>
          <a:xfrm>
            <a:off x="900000" y="4944623"/>
            <a:ext cx="5760939" cy="388696"/>
          </a:xfrm>
        </p:spPr>
        <p:txBody>
          <a:bodyPr vert="horz" anchor="t">
            <a:spAutoFit/>
          </a:bodyPr>
          <a:lstStyle>
            <a:lvl1pPr marL="0" marR="0" indent="0" algn="l" defTabSz="914400" rtl="0" eaLnBrk="1" fontAlgn="auto" latinLnBrk="0" hangingPunct="1">
              <a:lnSpc>
                <a:spcPct val="90000"/>
              </a:lnSpc>
              <a:spcBef>
                <a:spcPts val="1000"/>
              </a:spcBef>
              <a:spcAft>
                <a:spcPts val="0"/>
              </a:spcAft>
              <a:buClrTx/>
              <a:buSzTx/>
              <a:buFontTx/>
              <a:buNone/>
              <a:tabLst/>
              <a:defRPr sz="2600" b="0" i="0" baseline="0">
                <a:solidFill>
                  <a:schemeClr val="bg1"/>
                </a:solidFill>
                <a:latin typeface="Book Antiqua" panose="02040602050305030304" pitchFamily="18" charset="0"/>
              </a:defRPr>
            </a:lvl1pPr>
            <a:lvl2pPr>
              <a:defRPr sz="3600"/>
            </a:lvl2pPr>
            <a:lvl3pPr>
              <a:defRPr sz="2000"/>
            </a:lvl3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aseline="0" dirty="0">
                <a:solidFill>
                  <a:schemeClr val="bg1"/>
                </a:solidFill>
                <a:latin typeface="Book Antiqua" panose="02040602050305030304" pitchFamily="18" charset="0"/>
              </a:rPr>
              <a:t>Sub heading text runs in this space</a:t>
            </a:r>
          </a:p>
        </p:txBody>
      </p:sp>
    </p:spTree>
    <p:extLst>
      <p:ext uri="{BB962C8B-B14F-4D97-AF65-F5344CB8AC3E}">
        <p14:creationId xmlns:p14="http://schemas.microsoft.com/office/powerpoint/2010/main" val="105807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366F94-272E-BE4C-B64A-433370543B8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id="{27025438-C45A-BB4D-9AF4-67F4E385CED1}"/>
              </a:ext>
            </a:extLst>
          </p:cNvPr>
          <p:cNvSpPr>
            <a:spLocks noGrp="1"/>
          </p:cNvSpPr>
          <p:nvPr>
            <p:ph type="title" hasCustomPrompt="1"/>
          </p:nvPr>
        </p:nvSpPr>
        <p:spPr>
          <a:xfrm>
            <a:off x="900000" y="4140752"/>
            <a:ext cx="7133585" cy="526619"/>
          </a:xfrm>
          <a:prstGeom prst="rect">
            <a:avLst/>
          </a:prstGeom>
        </p:spPr>
        <p:txBody>
          <a:bodyPr vert="horz" wrap="square" lIns="0" tIns="0" rIns="0" bIns="0" rtlCol="0" anchor="b" anchorCtr="0">
            <a:spAutoFit/>
          </a:bodyPr>
          <a:lstStyle>
            <a:lvl1pPr>
              <a:lnSpc>
                <a:spcPts val="4000"/>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3" name="Text Placeholder 2">
            <a:extLst>
              <a:ext uri="{FF2B5EF4-FFF2-40B4-BE49-F238E27FC236}">
                <a16:creationId xmlns:a16="http://schemas.microsoft.com/office/drawing/2014/main" id="{632378A1-9BBD-2C4C-8AAD-A1288CB5FC01}"/>
              </a:ext>
            </a:extLst>
          </p:cNvPr>
          <p:cNvSpPr>
            <a:spLocks noGrp="1"/>
          </p:cNvSpPr>
          <p:nvPr>
            <p:ph type="body" sz="quarter" idx="10" hasCustomPrompt="1"/>
          </p:nvPr>
        </p:nvSpPr>
        <p:spPr>
          <a:xfrm>
            <a:off x="900000" y="4944623"/>
            <a:ext cx="5760939" cy="388696"/>
          </a:xfrm>
        </p:spPr>
        <p:txBody>
          <a:bodyPr vert="horz" anchor="t">
            <a:spAutoFit/>
          </a:bodyPr>
          <a:lstStyle>
            <a:lvl1pPr marL="0" marR="0" indent="0" algn="l" defTabSz="914400" rtl="0" eaLnBrk="1" fontAlgn="auto" latinLnBrk="0" hangingPunct="1">
              <a:lnSpc>
                <a:spcPct val="90000"/>
              </a:lnSpc>
              <a:spcBef>
                <a:spcPts val="1000"/>
              </a:spcBef>
              <a:spcAft>
                <a:spcPts val="0"/>
              </a:spcAft>
              <a:buClrTx/>
              <a:buSzTx/>
              <a:buFontTx/>
              <a:buNone/>
              <a:tabLst/>
              <a:defRPr sz="2600" b="0" i="0" baseline="0">
                <a:solidFill>
                  <a:schemeClr val="bg1"/>
                </a:solidFill>
                <a:latin typeface="Book Antiqua" panose="02040602050305030304" pitchFamily="18" charset="0"/>
              </a:defRPr>
            </a:lvl1pPr>
            <a:lvl2pPr>
              <a:defRPr sz="3600"/>
            </a:lvl2pPr>
            <a:lvl3pPr>
              <a:defRPr sz="2000"/>
            </a:lvl3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aseline="0" dirty="0">
                <a:solidFill>
                  <a:schemeClr val="bg1"/>
                </a:solidFill>
                <a:latin typeface="Book Antiqua" panose="02040602050305030304" pitchFamily="18" charset="0"/>
              </a:rPr>
              <a:t>Sub heading text runs in this space</a:t>
            </a:r>
          </a:p>
        </p:txBody>
      </p:sp>
    </p:spTree>
    <p:extLst>
      <p:ext uri="{BB962C8B-B14F-4D97-AF65-F5344CB8AC3E}">
        <p14:creationId xmlns:p14="http://schemas.microsoft.com/office/powerpoint/2010/main" val="65755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B1739F-E96B-3447-9C74-AC79F541F37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9" name="Title Placeholder 1">
            <a:extLst>
              <a:ext uri="{FF2B5EF4-FFF2-40B4-BE49-F238E27FC236}">
                <a16:creationId xmlns:a16="http://schemas.microsoft.com/office/drawing/2014/main" id="{997D35FC-8AB2-C14D-9D53-E9F54D3FAD02}"/>
              </a:ext>
            </a:extLst>
          </p:cNvPr>
          <p:cNvSpPr>
            <a:spLocks noGrp="1"/>
          </p:cNvSpPr>
          <p:nvPr>
            <p:ph type="title" hasCustomPrompt="1"/>
          </p:nvPr>
        </p:nvSpPr>
        <p:spPr>
          <a:xfrm>
            <a:off x="900000" y="4140752"/>
            <a:ext cx="7133585" cy="526619"/>
          </a:xfrm>
          <a:prstGeom prst="rect">
            <a:avLst/>
          </a:prstGeom>
        </p:spPr>
        <p:txBody>
          <a:bodyPr vert="horz" wrap="square" lIns="0" tIns="0" rIns="0" bIns="0" rtlCol="0" anchor="b" anchorCtr="0">
            <a:spAutoFit/>
          </a:bodyPr>
          <a:lstStyle>
            <a:lvl1pPr>
              <a:lnSpc>
                <a:spcPts val="4000"/>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5" name="Text Placeholder 2">
            <a:extLst>
              <a:ext uri="{FF2B5EF4-FFF2-40B4-BE49-F238E27FC236}">
                <a16:creationId xmlns:a16="http://schemas.microsoft.com/office/drawing/2014/main" id="{7F3D771F-26F6-854B-82F3-5B266AD16F0A}"/>
              </a:ext>
            </a:extLst>
          </p:cNvPr>
          <p:cNvSpPr>
            <a:spLocks noGrp="1"/>
          </p:cNvSpPr>
          <p:nvPr>
            <p:ph type="body" sz="quarter" idx="10" hasCustomPrompt="1"/>
          </p:nvPr>
        </p:nvSpPr>
        <p:spPr>
          <a:xfrm>
            <a:off x="900000" y="4944623"/>
            <a:ext cx="5760939" cy="388696"/>
          </a:xfrm>
        </p:spPr>
        <p:txBody>
          <a:bodyPr vert="horz" anchor="t">
            <a:spAutoFit/>
          </a:bodyPr>
          <a:lstStyle>
            <a:lvl1pPr marL="0" marR="0" indent="0" algn="l" defTabSz="914400" rtl="0" eaLnBrk="1" fontAlgn="auto" latinLnBrk="0" hangingPunct="1">
              <a:lnSpc>
                <a:spcPct val="90000"/>
              </a:lnSpc>
              <a:spcBef>
                <a:spcPts val="1000"/>
              </a:spcBef>
              <a:spcAft>
                <a:spcPts val="0"/>
              </a:spcAft>
              <a:buClrTx/>
              <a:buSzTx/>
              <a:buFontTx/>
              <a:buNone/>
              <a:tabLst/>
              <a:defRPr sz="2600" b="0" i="0" baseline="0">
                <a:latin typeface="Book Antiqua" panose="02040602050305030304" pitchFamily="18" charset="0"/>
              </a:defRPr>
            </a:lvl1pPr>
            <a:lvl2pPr>
              <a:defRPr sz="3600"/>
            </a:lvl2pPr>
            <a:lvl3pPr>
              <a:defRPr sz="2000"/>
            </a:lvl3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aseline="0" dirty="0">
                <a:solidFill>
                  <a:schemeClr val="bg1"/>
                </a:solidFill>
                <a:latin typeface="Book Antiqua" panose="02040602050305030304" pitchFamily="18" charset="0"/>
              </a:rPr>
              <a:t>Sub heading text runs in this space</a:t>
            </a:r>
          </a:p>
        </p:txBody>
      </p:sp>
    </p:spTree>
    <p:extLst>
      <p:ext uri="{BB962C8B-B14F-4D97-AF65-F5344CB8AC3E}">
        <p14:creationId xmlns:p14="http://schemas.microsoft.com/office/powerpoint/2010/main" val="71322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B0CAE7-B553-064E-9E75-22D1D4E33CF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Title Placeholder 1">
            <a:extLst>
              <a:ext uri="{FF2B5EF4-FFF2-40B4-BE49-F238E27FC236}">
                <a16:creationId xmlns:a16="http://schemas.microsoft.com/office/drawing/2014/main" id="{4B79CB7D-76F4-6D4F-B5BA-205793CA7299}"/>
              </a:ext>
            </a:extLst>
          </p:cNvPr>
          <p:cNvSpPr>
            <a:spLocks noGrp="1"/>
          </p:cNvSpPr>
          <p:nvPr>
            <p:ph type="title" hasCustomPrompt="1"/>
          </p:nvPr>
        </p:nvSpPr>
        <p:spPr>
          <a:xfrm>
            <a:off x="900000" y="4140752"/>
            <a:ext cx="7133585" cy="526619"/>
          </a:xfrm>
          <a:prstGeom prst="rect">
            <a:avLst/>
          </a:prstGeom>
        </p:spPr>
        <p:txBody>
          <a:bodyPr vert="horz" wrap="square" lIns="0" tIns="0" rIns="0" bIns="0" rtlCol="0" anchor="b" anchorCtr="0">
            <a:spAutoFit/>
          </a:bodyPr>
          <a:lstStyle>
            <a:lvl1pPr>
              <a:lnSpc>
                <a:spcPts val="4000"/>
              </a:lnSpc>
              <a:defRPr sz="4200" b="1" i="0" cap="none" baseline="0">
                <a:solidFill>
                  <a:schemeClr val="bg1"/>
                </a:solidFill>
                <a:latin typeface="Arial Black" panose="020B0604020202020204" pitchFamily="34" charset="0"/>
                <a:cs typeface="Arial Black" panose="020B0604020202020204" pitchFamily="34" charset="0"/>
              </a:defRPr>
            </a:lvl1pPr>
          </a:lstStyle>
          <a:p>
            <a:r>
              <a:rPr lang="en-US" dirty="0"/>
              <a:t>Section heading</a:t>
            </a:r>
          </a:p>
        </p:txBody>
      </p:sp>
      <p:sp>
        <p:nvSpPr>
          <p:cNvPr id="5" name="Text Placeholder 2">
            <a:extLst>
              <a:ext uri="{FF2B5EF4-FFF2-40B4-BE49-F238E27FC236}">
                <a16:creationId xmlns:a16="http://schemas.microsoft.com/office/drawing/2014/main" id="{7716FE87-71BE-4340-88C8-728991540D77}"/>
              </a:ext>
            </a:extLst>
          </p:cNvPr>
          <p:cNvSpPr>
            <a:spLocks noGrp="1"/>
          </p:cNvSpPr>
          <p:nvPr>
            <p:ph type="body" sz="quarter" idx="10" hasCustomPrompt="1"/>
          </p:nvPr>
        </p:nvSpPr>
        <p:spPr>
          <a:xfrm>
            <a:off x="900000" y="4944623"/>
            <a:ext cx="5760939" cy="388696"/>
          </a:xfrm>
        </p:spPr>
        <p:txBody>
          <a:bodyPr vert="horz" anchor="t">
            <a:spAutoFit/>
          </a:bodyPr>
          <a:lstStyle>
            <a:lvl1pPr marL="0" marR="0" indent="0" algn="l" defTabSz="914400" rtl="0" eaLnBrk="1" fontAlgn="auto" latinLnBrk="0" hangingPunct="1">
              <a:lnSpc>
                <a:spcPct val="90000"/>
              </a:lnSpc>
              <a:spcBef>
                <a:spcPts val="1000"/>
              </a:spcBef>
              <a:spcAft>
                <a:spcPts val="0"/>
              </a:spcAft>
              <a:buClrTx/>
              <a:buSzTx/>
              <a:buFontTx/>
              <a:buNone/>
              <a:tabLst/>
              <a:defRPr sz="2600" b="0" i="0" baseline="0">
                <a:latin typeface="Book Antiqua" panose="02040602050305030304" pitchFamily="18" charset="0"/>
              </a:defRPr>
            </a:lvl1pPr>
            <a:lvl2pPr>
              <a:defRPr sz="3600"/>
            </a:lvl2pPr>
            <a:lvl3pPr>
              <a:defRPr sz="2000"/>
            </a:lvl3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aseline="0" dirty="0">
                <a:solidFill>
                  <a:schemeClr val="bg1"/>
                </a:solidFill>
                <a:latin typeface="Book Antiqua" panose="02040602050305030304" pitchFamily="18" charset="0"/>
              </a:rPr>
              <a:t>Sub heading text runs in this space</a:t>
            </a:r>
          </a:p>
        </p:txBody>
      </p:sp>
    </p:spTree>
    <p:extLst>
      <p:ext uri="{BB962C8B-B14F-4D97-AF65-F5344CB8AC3E}">
        <p14:creationId xmlns:p14="http://schemas.microsoft.com/office/powerpoint/2010/main" val="331327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C8A4C-54B4-2642-B6E4-8E7BCCD115D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6410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a:t>Heading 1</a:t>
            </a:r>
          </a:p>
          <a:p>
            <a:pPr lvl="1"/>
            <a:r>
              <a:rPr lang="en-US" dirty="0"/>
              <a:t>Heading 2</a:t>
            </a:r>
          </a:p>
          <a:p>
            <a:pPr lvl="2"/>
            <a:r>
              <a:rPr lang="en-US" dirty="0"/>
              <a:t>Body text 3</a:t>
            </a:r>
          </a:p>
          <a:p>
            <a:pPr lvl="3"/>
            <a:r>
              <a:rPr lang="en-US" dirty="0"/>
              <a:t>Bullet 4</a:t>
            </a:r>
          </a:p>
          <a:p>
            <a:pPr lvl="4"/>
            <a:r>
              <a:rPr lang="en-US" dirty="0"/>
              <a:t>Caption 5</a:t>
            </a:r>
          </a:p>
        </p:txBody>
      </p:sp>
      <p:sp>
        <p:nvSpPr>
          <p:cNvPr id="5" name="Footer Placeholder 4"/>
          <p:cNvSpPr>
            <a:spLocks noGrp="1"/>
          </p:cNvSpPr>
          <p:nvPr>
            <p:ph type="ftr" sz="quarter" idx="11"/>
          </p:nvPr>
        </p:nvSpPr>
        <p:spPr/>
        <p:txBody>
          <a:bodyPr/>
          <a:lstStyle/>
          <a:p>
            <a:r>
              <a:rPr lang="en-US"/>
              <a:t>The University of Adelaide</a:t>
            </a:r>
            <a:endParaRPr lang="en-US" dirty="0"/>
          </a:p>
        </p:txBody>
      </p:sp>
      <p:sp>
        <p:nvSpPr>
          <p:cNvPr id="6" name="Slide Number Placeholder 5"/>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Tree>
    <p:extLst>
      <p:ext uri="{BB962C8B-B14F-4D97-AF65-F5344CB8AC3E}">
        <p14:creationId xmlns:p14="http://schemas.microsoft.com/office/powerpoint/2010/main" val="371609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The University of Adelaide</a:t>
            </a:r>
          </a:p>
        </p:txBody>
      </p:sp>
      <p:sp>
        <p:nvSpPr>
          <p:cNvPr id="5" name="Slide Number Placeholder 4"/>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
        <p:nvSpPr>
          <p:cNvPr id="7" name="Content Placeholder 2">
            <a:extLst>
              <a:ext uri="{FF2B5EF4-FFF2-40B4-BE49-F238E27FC236}">
                <a16:creationId xmlns:a16="http://schemas.microsoft.com/office/drawing/2014/main" id="{242BE044-CD47-1145-8681-96B3406A9754}"/>
              </a:ext>
            </a:extLst>
          </p:cNvPr>
          <p:cNvSpPr>
            <a:spLocks noGrp="1"/>
          </p:cNvSpPr>
          <p:nvPr>
            <p:ph idx="1" hasCustomPrompt="1"/>
          </p:nvPr>
        </p:nvSpPr>
        <p:spPr>
          <a:xfrm>
            <a:off x="720000" y="720000"/>
            <a:ext cx="7703999" cy="5328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Tree>
    <p:extLst>
      <p:ext uri="{BB962C8B-B14F-4D97-AF65-F5344CB8AC3E}">
        <p14:creationId xmlns:p14="http://schemas.microsoft.com/office/powerpoint/2010/main" val="31075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720001" y="2160000"/>
            <a:ext cx="3671999" cy="3960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
        <p:nvSpPr>
          <p:cNvPr id="4" name="Content Placeholder 3"/>
          <p:cNvSpPr>
            <a:spLocks noGrp="1"/>
          </p:cNvSpPr>
          <p:nvPr>
            <p:ph sz="half" idx="2" hasCustomPrompt="1"/>
          </p:nvPr>
        </p:nvSpPr>
        <p:spPr>
          <a:xfrm>
            <a:off x="4752000" y="2160000"/>
            <a:ext cx="3671999" cy="3960000"/>
          </a:xfrm>
        </p:spPr>
        <p:txBody>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5</a:t>
            </a:r>
          </a:p>
        </p:txBody>
      </p:sp>
      <p:sp>
        <p:nvSpPr>
          <p:cNvPr id="6" name="Footer Placeholder 5"/>
          <p:cNvSpPr>
            <a:spLocks noGrp="1"/>
          </p:cNvSpPr>
          <p:nvPr>
            <p:ph type="ftr" sz="quarter" idx="11"/>
          </p:nvPr>
        </p:nvSpPr>
        <p:spPr/>
        <p:txBody>
          <a:bodyPr/>
          <a:lstStyle/>
          <a:p>
            <a:r>
              <a:rPr lang="en-US"/>
              <a:t>The University of Adelaide</a:t>
            </a:r>
            <a:endParaRPr lang="en-US" dirty="0"/>
          </a:p>
        </p:txBody>
      </p:sp>
      <p:sp>
        <p:nvSpPr>
          <p:cNvPr id="7" name="Slide Number Placeholder 6"/>
          <p:cNvSpPr>
            <a:spLocks noGrp="1"/>
          </p:cNvSpPr>
          <p:nvPr>
            <p:ph type="sldNum" sz="quarter" idx="12"/>
          </p:nvPr>
        </p:nvSpPr>
        <p:spPr/>
        <p:txBody>
          <a:bodyPr/>
          <a:lstStyle/>
          <a:p>
            <a:r>
              <a:rPr lang="en-US" dirty="0"/>
              <a:t>Slide </a:t>
            </a:r>
            <a:fld id="{D902FE81-C05A-FB4E-B374-FDEE4BFE83C1}" type="slidenum">
              <a:rPr lang="en-US" smtClean="0"/>
              <a:t>‹#›</a:t>
            </a:fld>
            <a:endParaRPr lang="en-US" dirty="0"/>
          </a:p>
        </p:txBody>
      </p:sp>
    </p:spTree>
    <p:extLst>
      <p:ext uri="{BB962C8B-B14F-4D97-AF65-F5344CB8AC3E}">
        <p14:creationId xmlns:p14="http://schemas.microsoft.com/office/powerpoint/2010/main" val="923320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0"/>
            <a:ext cx="7703999" cy="108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2160000"/>
            <a:ext cx="7703999" cy="3960000"/>
          </a:xfrm>
          <a:prstGeom prst="rect">
            <a:avLst/>
          </a:prstGeom>
        </p:spPr>
        <p:txBody>
          <a:bodyPr vert="horz" lIns="0" tIns="0" rIns="0" bIns="0" rtlCol="0">
            <a:normAutofit/>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text 5</a:t>
            </a:r>
          </a:p>
        </p:txBody>
      </p:sp>
      <p:sp>
        <p:nvSpPr>
          <p:cNvPr id="5" name="Footer Placeholder 4"/>
          <p:cNvSpPr>
            <a:spLocks noGrp="1"/>
          </p:cNvSpPr>
          <p:nvPr>
            <p:ph type="ftr" sz="quarter" idx="3"/>
          </p:nvPr>
        </p:nvSpPr>
        <p:spPr>
          <a:xfrm>
            <a:off x="720000" y="6480000"/>
            <a:ext cx="3600000" cy="180000"/>
          </a:xfrm>
          <a:prstGeom prst="rect">
            <a:avLst/>
          </a:prstGeom>
        </p:spPr>
        <p:txBody>
          <a:bodyPr vert="horz" lIns="0" tIns="0" rIns="0" bIns="0" rtlCol="0" anchor="t" anchorCtr="0"/>
          <a:lstStyle>
            <a:lvl1pPr algn="l">
              <a:defRPr sz="1200">
                <a:solidFill>
                  <a:schemeClr val="tx1">
                    <a:lumMod val="65000"/>
                    <a:lumOff val="35000"/>
                  </a:schemeClr>
                </a:solidFill>
                <a:latin typeface="Book Antiqua" panose="02040602050305030304" pitchFamily="18" charset="0"/>
              </a:defRPr>
            </a:lvl1pPr>
          </a:lstStyle>
          <a:p>
            <a:r>
              <a:rPr lang="en-US" dirty="0"/>
              <a:t>The University of Adelaide</a:t>
            </a:r>
          </a:p>
        </p:txBody>
      </p:sp>
      <p:sp>
        <p:nvSpPr>
          <p:cNvPr id="6" name="Slide Number Placeholder 5"/>
          <p:cNvSpPr>
            <a:spLocks noGrp="1"/>
          </p:cNvSpPr>
          <p:nvPr>
            <p:ph type="sldNum" sz="quarter" idx="4"/>
          </p:nvPr>
        </p:nvSpPr>
        <p:spPr>
          <a:xfrm>
            <a:off x="6623999" y="6480000"/>
            <a:ext cx="1800000" cy="180000"/>
          </a:xfrm>
          <a:prstGeom prst="rect">
            <a:avLst/>
          </a:prstGeom>
        </p:spPr>
        <p:txBody>
          <a:bodyPr vert="horz" lIns="0" tIns="0" rIns="0" bIns="0" rtlCol="0" anchor="t" anchorCtr="0"/>
          <a:lstStyle>
            <a:lvl1pPr algn="r">
              <a:defRPr sz="1200">
                <a:solidFill>
                  <a:schemeClr val="tx1">
                    <a:lumMod val="65000"/>
                    <a:lumOff val="35000"/>
                  </a:schemeClr>
                </a:solidFill>
                <a:latin typeface="Book Antiqua" panose="02040602050305030304" pitchFamily="18" charset="0"/>
              </a:defRPr>
            </a:lvl1pPr>
          </a:lstStyle>
          <a:p>
            <a:r>
              <a:rPr lang="en-US" dirty="0"/>
              <a:t>Slide </a:t>
            </a:r>
            <a:fld id="{D902FE81-C05A-FB4E-B374-FDEE4BFE83C1}" type="slidenum">
              <a:rPr lang="en-US" smtClean="0"/>
              <a:pPr/>
              <a:t>‹#›</a:t>
            </a:fld>
            <a:endParaRPr lang="en-US" dirty="0"/>
          </a:p>
        </p:txBody>
      </p:sp>
    </p:spTree>
    <p:extLst>
      <p:ext uri="{BB962C8B-B14F-4D97-AF65-F5344CB8AC3E}">
        <p14:creationId xmlns:p14="http://schemas.microsoft.com/office/powerpoint/2010/main" val="1651921440"/>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62" r:id="rId4"/>
    <p:sldLayoutId id="2147483666" r:id="rId5"/>
    <p:sldLayoutId id="2147483664" r:id="rId6"/>
  </p:sldLayoutIdLst>
  <p:hf hdr="0" dt="0"/>
  <p:txStyles>
    <p:titleStyle>
      <a:lvl1pPr algn="l" defTabSz="914400"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Tx/>
        <a:buNone/>
        <a:defRPr sz="2800" b="1" i="0" kern="1200">
          <a:solidFill>
            <a:srgbClr val="102535"/>
          </a:solidFill>
          <a:latin typeface="Arial Black" panose="020B0604020202020204" pitchFamily="34" charset="0"/>
          <a:ea typeface="+mn-ea"/>
          <a:cs typeface="Arial Black" panose="020B0604020202020204" pitchFamily="34" charset="0"/>
        </a:defRPr>
      </a:lvl1pPr>
      <a:lvl2pPr marL="0" indent="0" algn="l" defTabSz="914400" rtl="0" eaLnBrk="1" latinLnBrk="0" hangingPunct="1">
        <a:lnSpc>
          <a:spcPct val="90000"/>
        </a:lnSpc>
        <a:spcBef>
          <a:spcPts val="500"/>
        </a:spcBef>
        <a:buFontTx/>
        <a:buNone/>
        <a:defRPr sz="2400" b="1" i="0" kern="1200">
          <a:solidFill>
            <a:srgbClr val="005A9C"/>
          </a:solidFill>
          <a:latin typeface="Arial Black" panose="020B0604020202020204" pitchFamily="34" charset="0"/>
          <a:ea typeface="+mn-ea"/>
          <a:cs typeface="Arial Black" panose="020B0604020202020204" pitchFamily="34" charset="0"/>
        </a:defRPr>
      </a:lvl2pPr>
      <a:lvl3pPr marL="0" indent="0" algn="l" defTabSz="914400" rtl="0" eaLnBrk="1" latinLnBrk="0" hangingPunct="1">
        <a:lnSpc>
          <a:spcPct val="90000"/>
        </a:lnSpc>
        <a:spcBef>
          <a:spcPts val="500"/>
        </a:spcBef>
        <a:buFontTx/>
        <a:buNone/>
        <a:defRPr sz="2000" kern="1200">
          <a:solidFill>
            <a:schemeClr val="tx1">
              <a:lumMod val="75000"/>
              <a:lumOff val="25000"/>
            </a:schemeClr>
          </a:solidFill>
          <a:latin typeface="Book Antiqua" panose="02040602050305030304" pitchFamily="18" charset="0"/>
          <a:ea typeface="+mn-ea"/>
          <a:cs typeface="+mn-cs"/>
        </a:defRPr>
      </a:lvl3pPr>
      <a:lvl4pPr marL="176400" indent="-172800" algn="l" defTabSz="914400" rtl="0" eaLnBrk="1" latinLnBrk="0" hangingPunct="1">
        <a:lnSpc>
          <a:spcPct val="90000"/>
        </a:lnSpc>
        <a:spcBef>
          <a:spcPts val="500"/>
        </a:spcBef>
        <a:buClr>
          <a:srgbClr val="D40000"/>
        </a:buClr>
        <a:buFont typeface="Arial" panose="020B0604020202020204" pitchFamily="34" charset="0"/>
        <a:buChar char="•"/>
        <a:defRPr sz="2000" kern="1200">
          <a:solidFill>
            <a:schemeClr val="tx1">
              <a:lumMod val="75000"/>
              <a:lumOff val="25000"/>
            </a:schemeClr>
          </a:solidFill>
          <a:latin typeface="Book Antiqua" panose="02040602050305030304" pitchFamily="18" charset="0"/>
          <a:ea typeface="+mn-ea"/>
          <a:cs typeface="+mn-cs"/>
        </a:defRPr>
      </a:lvl4pPr>
      <a:lvl5pPr marL="0" indent="0" algn="l" defTabSz="914400" rtl="0" eaLnBrk="1" latinLnBrk="0" hangingPunct="1">
        <a:lnSpc>
          <a:spcPct val="90000"/>
        </a:lnSpc>
        <a:spcBef>
          <a:spcPts val="500"/>
        </a:spcBef>
        <a:buFontTx/>
        <a:buNone/>
        <a:defRPr sz="1600" b="0" i="1" kern="1200">
          <a:solidFill>
            <a:schemeClr val="tx1">
              <a:lumMod val="75000"/>
              <a:lumOff val="25000"/>
            </a:schemeClr>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0"/>
            <a:ext cx="7703999" cy="108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2160000"/>
            <a:ext cx="7703999" cy="3960000"/>
          </a:xfrm>
          <a:prstGeom prst="rect">
            <a:avLst/>
          </a:prstGeom>
        </p:spPr>
        <p:txBody>
          <a:bodyPr vert="horz" lIns="0" tIns="0" rIns="0" bIns="0" rtlCol="0">
            <a:normAutofit/>
          </a:bodyPr>
          <a:lstStyle/>
          <a:p>
            <a:pPr lvl="0"/>
            <a:r>
              <a:rPr lang="en-US" dirty="0"/>
              <a:t>Heading 1</a:t>
            </a:r>
          </a:p>
          <a:p>
            <a:pPr lvl="1"/>
            <a:r>
              <a:rPr lang="en-US" dirty="0"/>
              <a:t>Heading 2</a:t>
            </a:r>
          </a:p>
          <a:p>
            <a:pPr lvl="2"/>
            <a:r>
              <a:rPr lang="en-US" dirty="0"/>
              <a:t>Body text 3</a:t>
            </a:r>
          </a:p>
          <a:p>
            <a:pPr lvl="3"/>
            <a:r>
              <a:rPr lang="en-US" dirty="0"/>
              <a:t>Bullet text 4</a:t>
            </a:r>
          </a:p>
          <a:p>
            <a:pPr lvl="4"/>
            <a:r>
              <a:rPr lang="en-US" dirty="0"/>
              <a:t>Caption text 5</a:t>
            </a:r>
          </a:p>
        </p:txBody>
      </p:sp>
      <p:sp>
        <p:nvSpPr>
          <p:cNvPr id="5" name="Footer Placeholder 4"/>
          <p:cNvSpPr>
            <a:spLocks noGrp="1"/>
          </p:cNvSpPr>
          <p:nvPr>
            <p:ph type="ftr" sz="quarter" idx="3"/>
          </p:nvPr>
        </p:nvSpPr>
        <p:spPr>
          <a:xfrm>
            <a:off x="720000" y="6480000"/>
            <a:ext cx="3600000" cy="180000"/>
          </a:xfrm>
          <a:prstGeom prst="rect">
            <a:avLst/>
          </a:prstGeom>
        </p:spPr>
        <p:txBody>
          <a:bodyPr vert="horz" lIns="0" tIns="0" rIns="0" bIns="0" rtlCol="0" anchor="t" anchorCtr="0"/>
          <a:lstStyle>
            <a:lvl1pPr algn="l">
              <a:defRPr sz="1200">
                <a:solidFill>
                  <a:schemeClr val="tx1">
                    <a:lumMod val="65000"/>
                    <a:lumOff val="35000"/>
                  </a:schemeClr>
                </a:solidFill>
                <a:latin typeface="Book Antiqua" panose="02040602050305030304" pitchFamily="18" charset="0"/>
              </a:defRPr>
            </a:lvl1pPr>
          </a:lstStyle>
          <a:p>
            <a:r>
              <a:rPr lang="en-US" dirty="0"/>
              <a:t>The University of Adelaide</a:t>
            </a:r>
          </a:p>
        </p:txBody>
      </p:sp>
      <p:sp>
        <p:nvSpPr>
          <p:cNvPr id="6" name="Slide Number Placeholder 5"/>
          <p:cNvSpPr>
            <a:spLocks noGrp="1"/>
          </p:cNvSpPr>
          <p:nvPr>
            <p:ph type="sldNum" sz="quarter" idx="4"/>
          </p:nvPr>
        </p:nvSpPr>
        <p:spPr>
          <a:xfrm>
            <a:off x="6623999" y="6480000"/>
            <a:ext cx="1800000" cy="180000"/>
          </a:xfrm>
          <a:prstGeom prst="rect">
            <a:avLst/>
          </a:prstGeom>
        </p:spPr>
        <p:txBody>
          <a:bodyPr vert="horz" lIns="0" tIns="0" rIns="0" bIns="0" rtlCol="0" anchor="t" anchorCtr="0"/>
          <a:lstStyle>
            <a:lvl1pPr algn="r">
              <a:defRPr sz="1200">
                <a:solidFill>
                  <a:schemeClr val="tx1">
                    <a:lumMod val="65000"/>
                    <a:lumOff val="35000"/>
                  </a:schemeClr>
                </a:solidFill>
                <a:latin typeface="Book Antiqua" panose="02040602050305030304" pitchFamily="18" charset="0"/>
              </a:defRPr>
            </a:lvl1pPr>
          </a:lstStyle>
          <a:p>
            <a:r>
              <a:rPr lang="en-US" dirty="0"/>
              <a:t>Slide </a:t>
            </a:r>
            <a:fld id="{D902FE81-C05A-FB4E-B374-FDEE4BFE83C1}" type="slidenum">
              <a:rPr lang="en-US" smtClean="0"/>
              <a:pPr/>
              <a:t>‹#›</a:t>
            </a:fld>
            <a:endParaRPr lang="en-US" dirty="0"/>
          </a:p>
        </p:txBody>
      </p:sp>
      <p:cxnSp>
        <p:nvCxnSpPr>
          <p:cNvPr id="9" name="Straight Connector 8">
            <a:extLst>
              <a:ext uri="{FF2B5EF4-FFF2-40B4-BE49-F238E27FC236}">
                <a16:creationId xmlns:a16="http://schemas.microsoft.com/office/drawing/2014/main" id="{9492B08C-A175-0F43-9C44-186C7B1D6D9D}"/>
              </a:ext>
            </a:extLst>
          </p:cNvPr>
          <p:cNvCxnSpPr>
            <a:cxnSpLocks/>
          </p:cNvCxnSpPr>
          <p:nvPr userDrawn="1"/>
        </p:nvCxnSpPr>
        <p:spPr>
          <a:xfrm>
            <a:off x="720000" y="6300000"/>
            <a:ext cx="7703999" cy="0"/>
          </a:xfrm>
          <a:prstGeom prst="line">
            <a:avLst/>
          </a:prstGeom>
          <a:ln w="31750">
            <a:solidFill>
              <a:srgbClr val="D4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3527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dt="0"/>
  <p:txStyles>
    <p:titleStyle>
      <a:lvl1pPr algn="l" defTabSz="914400" rtl="0" eaLnBrk="1" latinLnBrk="0" hangingPunct="1">
        <a:lnSpc>
          <a:spcPct val="90000"/>
        </a:lnSpc>
        <a:spcBef>
          <a:spcPct val="0"/>
        </a:spcBef>
        <a:buNone/>
        <a:defRPr sz="3800" b="1" i="0" kern="1200">
          <a:solidFill>
            <a:srgbClr val="102535"/>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Tx/>
        <a:buNone/>
        <a:defRPr sz="2800" b="1" i="0" kern="1200">
          <a:solidFill>
            <a:srgbClr val="102535"/>
          </a:solidFill>
          <a:latin typeface="Arial Black" panose="020B0604020202020204" pitchFamily="34" charset="0"/>
          <a:ea typeface="+mn-ea"/>
          <a:cs typeface="Arial Black" panose="020B0604020202020204" pitchFamily="34" charset="0"/>
        </a:defRPr>
      </a:lvl1pPr>
      <a:lvl2pPr marL="0" indent="0" algn="l" defTabSz="914400" rtl="0" eaLnBrk="1" latinLnBrk="0" hangingPunct="1">
        <a:lnSpc>
          <a:spcPct val="90000"/>
        </a:lnSpc>
        <a:spcBef>
          <a:spcPts val="500"/>
        </a:spcBef>
        <a:buFontTx/>
        <a:buNone/>
        <a:defRPr sz="2400" b="1" i="0" kern="1200">
          <a:solidFill>
            <a:srgbClr val="005A9C"/>
          </a:solidFill>
          <a:latin typeface="Arial Black" panose="020B0604020202020204" pitchFamily="34" charset="0"/>
          <a:ea typeface="+mn-ea"/>
          <a:cs typeface="Arial Black" panose="020B0604020202020204" pitchFamily="34" charset="0"/>
        </a:defRPr>
      </a:lvl2pPr>
      <a:lvl3pPr marL="0" indent="0" algn="l" defTabSz="914400" rtl="0" eaLnBrk="1" latinLnBrk="0" hangingPunct="1">
        <a:lnSpc>
          <a:spcPct val="90000"/>
        </a:lnSpc>
        <a:spcBef>
          <a:spcPts val="500"/>
        </a:spcBef>
        <a:buFontTx/>
        <a:buNone/>
        <a:defRPr sz="2000" kern="1200">
          <a:solidFill>
            <a:schemeClr val="tx1">
              <a:lumMod val="75000"/>
              <a:lumOff val="25000"/>
            </a:schemeClr>
          </a:solidFill>
          <a:latin typeface="Book Antiqua" panose="02040602050305030304" pitchFamily="18" charset="0"/>
          <a:ea typeface="+mn-ea"/>
          <a:cs typeface="+mn-cs"/>
        </a:defRPr>
      </a:lvl3pPr>
      <a:lvl4pPr marL="176400" indent="-172800" algn="l" defTabSz="914400" rtl="0" eaLnBrk="1" latinLnBrk="0" hangingPunct="1">
        <a:lnSpc>
          <a:spcPct val="90000"/>
        </a:lnSpc>
        <a:spcBef>
          <a:spcPts val="500"/>
        </a:spcBef>
        <a:buClr>
          <a:srgbClr val="D40000"/>
        </a:buClr>
        <a:buFont typeface="Arial" panose="020B0604020202020204" pitchFamily="34" charset="0"/>
        <a:buChar char="•"/>
        <a:defRPr sz="2000" kern="1200">
          <a:solidFill>
            <a:schemeClr val="tx1">
              <a:lumMod val="75000"/>
              <a:lumOff val="25000"/>
            </a:schemeClr>
          </a:solidFill>
          <a:latin typeface="Book Antiqua" panose="02040602050305030304" pitchFamily="18" charset="0"/>
          <a:ea typeface="+mn-ea"/>
          <a:cs typeface="+mn-cs"/>
        </a:defRPr>
      </a:lvl4pPr>
      <a:lvl5pPr marL="0" indent="0" algn="l" defTabSz="914400" rtl="0" eaLnBrk="1" latinLnBrk="0" hangingPunct="1">
        <a:lnSpc>
          <a:spcPct val="90000"/>
        </a:lnSpc>
        <a:spcBef>
          <a:spcPts val="500"/>
        </a:spcBef>
        <a:buFontTx/>
        <a:buNone/>
        <a:defRPr sz="1600" b="0" i="1" kern="1200">
          <a:solidFill>
            <a:schemeClr val="tx1">
              <a:lumMod val="75000"/>
              <a:lumOff val="25000"/>
            </a:schemeClr>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adelaide.edu.au/learning/resources-for-educators/academic-integrity/staff-supporting-academic-integrity-investigations"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www.adelaide.edu.au/learning/resources-for-educators/academic-integrity/%20guidelines-for-academic-integrity-investigation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adelaide.edu.au/learning/resources-for-educators/academic-integrity/staff-supporting-academic-integrity-investigation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acintegrity@adelaide.edu.au" TargetMode="External"/><Relationship Id="rId2" Type="http://schemas.openxmlformats.org/officeDocument/2006/relationships/hyperlink" Target="https://myuni.adelaide.edu.au/enroll/JATHXK"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DBC7-2A34-6148-8310-951D947D97C8}"/>
              </a:ext>
            </a:extLst>
          </p:cNvPr>
          <p:cNvSpPr>
            <a:spLocks noGrp="1"/>
          </p:cNvSpPr>
          <p:nvPr>
            <p:ph type="title"/>
          </p:nvPr>
        </p:nvSpPr>
        <p:spPr>
          <a:xfrm>
            <a:off x="489746" y="4320000"/>
            <a:ext cx="7920000" cy="1239378"/>
          </a:xfrm>
        </p:spPr>
        <p:txBody>
          <a:bodyPr/>
          <a:lstStyle/>
          <a:p>
            <a:r>
              <a:rPr lang="en-US" dirty="0"/>
              <a:t>Academic Integrity policy</a:t>
            </a:r>
          </a:p>
        </p:txBody>
      </p:sp>
      <p:sp>
        <p:nvSpPr>
          <p:cNvPr id="3" name="Text Placeholder 2">
            <a:extLst>
              <a:ext uri="{FF2B5EF4-FFF2-40B4-BE49-F238E27FC236}">
                <a16:creationId xmlns:a16="http://schemas.microsoft.com/office/drawing/2014/main" id="{C5D85763-2543-1243-A141-5E028F59DC6E}"/>
              </a:ext>
            </a:extLst>
          </p:cNvPr>
          <p:cNvSpPr>
            <a:spLocks noGrp="1"/>
          </p:cNvSpPr>
          <p:nvPr>
            <p:ph type="body" sz="quarter" idx="10"/>
          </p:nvPr>
        </p:nvSpPr>
        <p:spPr>
          <a:xfrm>
            <a:off x="510815" y="3704592"/>
            <a:ext cx="5439047" cy="360996"/>
          </a:xfrm>
        </p:spPr>
        <p:txBody>
          <a:bodyPr/>
          <a:lstStyle/>
          <a:p>
            <a:r>
              <a:rPr lang="en-US" dirty="0"/>
              <a:t>Information Session</a:t>
            </a:r>
          </a:p>
        </p:txBody>
      </p:sp>
    </p:spTree>
    <p:extLst>
      <p:ext uri="{BB962C8B-B14F-4D97-AF65-F5344CB8AC3E}">
        <p14:creationId xmlns:p14="http://schemas.microsoft.com/office/powerpoint/2010/main" val="4120429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p:txBody>
          <a:bodyPr/>
          <a:lstStyle/>
          <a:p>
            <a:r>
              <a:rPr lang="en-US" dirty="0"/>
              <a:t>Key differences</a:t>
            </a:r>
          </a:p>
        </p:txBody>
      </p:sp>
      <p:sp>
        <p:nvSpPr>
          <p:cNvPr id="3" name="Content Placeholder 2">
            <a:extLst>
              <a:ext uri="{FF2B5EF4-FFF2-40B4-BE49-F238E27FC236}">
                <a16:creationId xmlns:a16="http://schemas.microsoft.com/office/drawing/2014/main" id="{9F26C772-89F6-2F4C-BB46-78B65FDEF1E8}"/>
              </a:ext>
            </a:extLst>
          </p:cNvPr>
          <p:cNvSpPr>
            <a:spLocks noGrp="1"/>
          </p:cNvSpPr>
          <p:nvPr>
            <p:ph idx="1"/>
          </p:nvPr>
        </p:nvSpPr>
        <p:spPr/>
        <p:txBody>
          <a:bodyPr>
            <a:normAutofit/>
          </a:bodyPr>
          <a:lstStyle/>
          <a:p>
            <a:pPr marL="342900" lvl="1" indent="-342900">
              <a:buFont typeface="Arial" panose="020B0604020202020204" pitchFamily="34" charset="0"/>
              <a:buChar char="•"/>
            </a:pPr>
            <a:r>
              <a:rPr lang="en-US" b="0" dirty="0">
                <a:solidFill>
                  <a:schemeClr val="tx1"/>
                </a:solidFill>
                <a:latin typeface="Georgia" panose="02040502050405020303" pitchFamily="18" charset="0"/>
              </a:rPr>
              <a:t>New Academic Integrity Officers in each School</a:t>
            </a:r>
          </a:p>
          <a:p>
            <a:pPr marL="342900" lvl="1" indent="-342900">
              <a:buFont typeface="Arial" panose="020B0604020202020204" pitchFamily="34" charset="0"/>
              <a:buChar char="•"/>
            </a:pPr>
            <a:r>
              <a:rPr lang="en-US" b="0" dirty="0">
                <a:solidFill>
                  <a:schemeClr val="tx1"/>
                </a:solidFill>
                <a:latin typeface="Georgia" panose="02040502050405020303" pitchFamily="18" charset="0"/>
              </a:rPr>
              <a:t>Contract cheating added to the types of breaches</a:t>
            </a:r>
          </a:p>
          <a:p>
            <a:pPr marL="342900" lvl="1" indent="-342900">
              <a:buFont typeface="Arial" panose="020B0604020202020204" pitchFamily="34" charset="0"/>
              <a:buChar char="•"/>
            </a:pPr>
            <a:r>
              <a:rPr lang="en-US" b="0" dirty="0">
                <a:solidFill>
                  <a:schemeClr val="tx1"/>
                </a:solidFill>
                <a:latin typeface="Georgia" panose="02040502050405020303" pitchFamily="18" charset="0"/>
              </a:rPr>
              <a:t>Outcomes are much less prescriptive</a:t>
            </a:r>
          </a:p>
          <a:p>
            <a:pPr marL="342900" lvl="1" indent="-342900">
              <a:buFont typeface="Arial" panose="020B0604020202020204" pitchFamily="34" charset="0"/>
              <a:buChar char="•"/>
            </a:pPr>
            <a:r>
              <a:rPr lang="en-US" b="0" dirty="0">
                <a:solidFill>
                  <a:schemeClr val="tx1"/>
                </a:solidFill>
                <a:latin typeface="Georgia" panose="02040502050405020303" pitchFamily="18" charset="0"/>
              </a:rPr>
              <a:t>No faculty register – only one single central register</a:t>
            </a:r>
          </a:p>
          <a:p>
            <a:pPr marL="342900" lvl="1" indent="-342900">
              <a:buFont typeface="Arial" panose="020B0604020202020204" pitchFamily="34" charset="0"/>
              <a:buChar char="•"/>
            </a:pPr>
            <a:r>
              <a:rPr lang="en-US" b="0" dirty="0">
                <a:solidFill>
                  <a:schemeClr val="tx1"/>
                </a:solidFill>
                <a:latin typeface="Georgia" panose="02040502050405020303" pitchFamily="18" charset="0"/>
              </a:rPr>
              <a:t>All breaches go on the Academic Integrity Register</a:t>
            </a:r>
          </a:p>
          <a:p>
            <a:pPr marL="519300" lvl="3" indent="-342900"/>
            <a:r>
              <a:rPr lang="en-US" b="0" dirty="0">
                <a:solidFill>
                  <a:schemeClr val="tx1"/>
                </a:solidFill>
                <a:latin typeface="Georgia" panose="02040502050405020303" pitchFamily="18" charset="0"/>
              </a:rPr>
              <a:t>including as a result of a genuine misunderstanding</a:t>
            </a:r>
          </a:p>
          <a:p>
            <a:pPr marL="342900" lvl="2" indent="-342900">
              <a:buFont typeface="Arial" panose="020B0604020202020204" pitchFamily="34" charset="0"/>
              <a:buChar char="•"/>
            </a:pPr>
            <a:endParaRPr lang="en-US" b="0" dirty="0">
              <a:solidFill>
                <a:schemeClr val="tx1"/>
              </a:solidFill>
              <a:latin typeface="Georgia" panose="02040502050405020303" pitchFamily="18" charset="0"/>
            </a:endParaRPr>
          </a:p>
          <a:p>
            <a:pPr lvl="1"/>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10</a:t>
            </a:fld>
            <a:endParaRPr lang="en-US" dirty="0"/>
          </a:p>
        </p:txBody>
      </p:sp>
    </p:spTree>
    <p:extLst>
      <p:ext uri="{BB962C8B-B14F-4D97-AF65-F5344CB8AC3E}">
        <p14:creationId xmlns:p14="http://schemas.microsoft.com/office/powerpoint/2010/main" val="153390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a:xfrm>
            <a:off x="720001" y="795277"/>
            <a:ext cx="7703999" cy="581262"/>
          </a:xfrm>
        </p:spPr>
        <p:txBody>
          <a:bodyPr/>
          <a:lstStyle/>
          <a:p>
            <a:r>
              <a:rPr lang="en-US" dirty="0"/>
              <a:t>Academic Integrity Officers</a:t>
            </a:r>
          </a:p>
        </p:txBody>
      </p:sp>
      <p:sp>
        <p:nvSpPr>
          <p:cNvPr id="3" name="Content Placeholder 2">
            <a:extLst>
              <a:ext uri="{FF2B5EF4-FFF2-40B4-BE49-F238E27FC236}">
                <a16:creationId xmlns:a16="http://schemas.microsoft.com/office/drawing/2014/main" id="{9F26C772-89F6-2F4C-BB46-78B65FDEF1E8}"/>
              </a:ext>
            </a:extLst>
          </p:cNvPr>
          <p:cNvSpPr>
            <a:spLocks noGrp="1"/>
          </p:cNvSpPr>
          <p:nvPr>
            <p:ph sz="half" idx="1"/>
          </p:nvPr>
        </p:nvSpPr>
        <p:spPr>
          <a:xfrm>
            <a:off x="720000" y="2102723"/>
            <a:ext cx="7559295" cy="2637719"/>
          </a:xfrm>
        </p:spPr>
        <p:txBody>
          <a:bodyPr>
            <a:normAutofit/>
          </a:bodyPr>
          <a:lstStyle/>
          <a:p>
            <a:pPr marL="342900" lvl="1" indent="-342900">
              <a:buFont typeface="Arial" panose="020B0604020202020204" pitchFamily="34" charset="0"/>
              <a:buChar char="•"/>
            </a:pPr>
            <a:r>
              <a:rPr lang="en-US" b="0" dirty="0">
                <a:solidFill>
                  <a:schemeClr val="tx1"/>
                </a:solidFill>
                <a:latin typeface="Georgia" panose="02040502050405020303" pitchFamily="18" charset="0"/>
              </a:rPr>
              <a:t>Academic staff who have responsibility for managing cases of Academic Misconduct within their discipline, school or faculty </a:t>
            </a:r>
          </a:p>
          <a:p>
            <a:pPr marL="342900" lvl="1" indent="-342900">
              <a:buFont typeface="Arial" panose="020B0604020202020204" pitchFamily="34" charset="0"/>
              <a:buChar char="•"/>
            </a:pPr>
            <a:r>
              <a:rPr lang="en-US" b="0" dirty="0">
                <a:solidFill>
                  <a:schemeClr val="tx1"/>
                </a:solidFill>
                <a:latin typeface="Georgia" panose="02040502050405020303" pitchFamily="18" charset="0"/>
              </a:rPr>
              <a:t>all Schools have one (or two) AIOs</a:t>
            </a:r>
          </a:p>
          <a:p>
            <a:pPr marL="342900" lvl="1" indent="-342900">
              <a:buFont typeface="Arial" panose="020B0604020202020204" pitchFamily="34" charset="0"/>
              <a:buChar char="•"/>
            </a:pPr>
            <a:r>
              <a:rPr lang="en-US" b="0" dirty="0">
                <a:solidFill>
                  <a:schemeClr val="tx1"/>
                </a:solidFill>
                <a:latin typeface="Georgia" panose="02040502050405020303" pitchFamily="18" charset="0"/>
              </a:rPr>
              <a:t>supported by professional staff member(s)</a:t>
            </a:r>
          </a:p>
          <a:p>
            <a:pPr marL="342900" lvl="1" indent="-342900">
              <a:buFont typeface="Arial" panose="020B0604020202020204" pitchFamily="34" charset="0"/>
              <a:buChar char="•"/>
            </a:pPr>
            <a:r>
              <a:rPr lang="en-US" b="0" dirty="0">
                <a:solidFill>
                  <a:schemeClr val="tx1"/>
                </a:solidFill>
                <a:latin typeface="Georgia" panose="02040502050405020303" pitchFamily="18" charset="0"/>
              </a:rPr>
              <a:t>you can find the list of AIOs and PSOs on the Learning and Teaching website </a:t>
            </a:r>
          </a:p>
          <a:p>
            <a:pPr lvl="2"/>
            <a:endParaRPr lang="en-US" b="0" dirty="0">
              <a:solidFill>
                <a:schemeClr val="tx1"/>
              </a:solidFill>
              <a:latin typeface="Georgia" panose="02040502050405020303" pitchFamily="18" charset="0"/>
            </a:endParaRPr>
          </a:p>
          <a:p>
            <a:pPr lvl="1"/>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11</a:t>
            </a:fld>
            <a:endParaRPr lang="en-US" dirty="0"/>
          </a:p>
        </p:txBody>
      </p:sp>
      <p:sp>
        <p:nvSpPr>
          <p:cNvPr id="4" name="Rectangle 3">
            <a:extLst>
              <a:ext uri="{FF2B5EF4-FFF2-40B4-BE49-F238E27FC236}">
                <a16:creationId xmlns:a16="http://schemas.microsoft.com/office/drawing/2014/main" id="{64CBBFDC-2362-1442-962F-63644C8C98EA}"/>
              </a:ext>
            </a:extLst>
          </p:cNvPr>
          <p:cNvSpPr/>
          <p:nvPr/>
        </p:nvSpPr>
        <p:spPr>
          <a:xfrm>
            <a:off x="90900" y="4963889"/>
            <a:ext cx="8458200" cy="646331"/>
          </a:xfrm>
          <a:prstGeom prst="rect">
            <a:avLst/>
          </a:prstGeom>
        </p:spPr>
        <p:txBody>
          <a:bodyPr wrap="square">
            <a:spAutoFit/>
          </a:bodyPr>
          <a:lstStyle/>
          <a:p>
            <a:pPr lvl="1"/>
            <a:r>
              <a:rPr lang="en-US" dirty="0">
                <a:solidFill>
                  <a:schemeClr val="accent1"/>
                </a:solidFill>
                <a:latin typeface="Georgia" panose="02040502050405020303" pitchFamily="18" charset="0"/>
                <a:hlinkClick r:id="rId2"/>
              </a:rPr>
              <a:t>www.adelaide.edu.au/learning/resources-for-educators/academic-integrity/</a:t>
            </a:r>
            <a:br>
              <a:rPr lang="en-US" dirty="0">
                <a:solidFill>
                  <a:schemeClr val="accent1"/>
                </a:solidFill>
                <a:latin typeface="Georgia" panose="02040502050405020303" pitchFamily="18" charset="0"/>
                <a:hlinkClick r:id="rId2"/>
              </a:rPr>
            </a:br>
            <a:r>
              <a:rPr lang="en-US" dirty="0">
                <a:solidFill>
                  <a:schemeClr val="accent1"/>
                </a:solidFill>
                <a:latin typeface="Georgia" panose="02040502050405020303" pitchFamily="18" charset="0"/>
                <a:hlinkClick r:id="rId2"/>
              </a:rPr>
              <a:t>staff-supporting-academic-integrity-investigations</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83467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0575-2A1C-C343-8E98-6347499765E2}"/>
              </a:ext>
            </a:extLst>
          </p:cNvPr>
          <p:cNvSpPr>
            <a:spLocks noGrp="1"/>
          </p:cNvSpPr>
          <p:nvPr>
            <p:ph type="title"/>
          </p:nvPr>
        </p:nvSpPr>
        <p:spPr>
          <a:xfrm>
            <a:off x="414141" y="558000"/>
            <a:ext cx="8315716" cy="1080000"/>
          </a:xfrm>
        </p:spPr>
        <p:txBody>
          <a:bodyPr/>
          <a:lstStyle/>
          <a:p>
            <a:r>
              <a:rPr lang="en-US" dirty="0"/>
              <a:t>Guidelines for AI Investigations</a:t>
            </a:r>
            <a:br>
              <a:rPr lang="en-US" dirty="0"/>
            </a:br>
            <a:endParaRPr lang="en-US" dirty="0"/>
          </a:p>
        </p:txBody>
      </p:sp>
      <p:sp>
        <p:nvSpPr>
          <p:cNvPr id="3" name="Content Placeholder 2">
            <a:extLst>
              <a:ext uri="{FF2B5EF4-FFF2-40B4-BE49-F238E27FC236}">
                <a16:creationId xmlns:a16="http://schemas.microsoft.com/office/drawing/2014/main" id="{F2943762-A660-324B-8AE1-EF0CC6A4CF5D}"/>
              </a:ext>
            </a:extLst>
          </p:cNvPr>
          <p:cNvSpPr>
            <a:spLocks noGrp="1"/>
          </p:cNvSpPr>
          <p:nvPr>
            <p:ph idx="1"/>
          </p:nvPr>
        </p:nvSpPr>
        <p:spPr>
          <a:xfrm>
            <a:off x="720000" y="1800000"/>
            <a:ext cx="7703999" cy="3960000"/>
          </a:xfrm>
        </p:spPr>
        <p:txBody>
          <a:bodyPr>
            <a:normAutofit/>
          </a:bodyPr>
          <a:lstStyle/>
          <a:p>
            <a:pPr marL="342900" indent="-342900">
              <a:buFont typeface="Arial" panose="020B0604020202020204" pitchFamily="34" charset="0"/>
              <a:buChar char="•"/>
            </a:pPr>
            <a:r>
              <a:rPr lang="en-US" sz="2400" b="0" dirty="0">
                <a:latin typeface="Georgia" panose="02040502050405020303" pitchFamily="18" charset="0"/>
              </a:rPr>
              <a:t>designed to support staff with implementation of the policy including:</a:t>
            </a:r>
          </a:p>
          <a:p>
            <a:pPr marL="538163" lvl="1" indent="-334963">
              <a:buClr>
                <a:srgbClr val="C00000"/>
              </a:buClr>
              <a:buFont typeface="Arial" panose="020B0604020202020204" pitchFamily="34" charset="0"/>
              <a:buChar char="•"/>
            </a:pPr>
            <a:r>
              <a:rPr lang="en-US" sz="2000" b="0" dirty="0">
                <a:solidFill>
                  <a:schemeClr val="tx1"/>
                </a:solidFill>
                <a:latin typeface="Georgia" panose="02040502050405020303" pitchFamily="18" charset="0"/>
              </a:rPr>
              <a:t>suspecting academic misconduct</a:t>
            </a:r>
          </a:p>
          <a:p>
            <a:pPr marL="538163" lvl="1" indent="-334963">
              <a:buClr>
                <a:srgbClr val="C00000"/>
              </a:buClr>
              <a:buFont typeface="Arial" panose="020B0604020202020204" pitchFamily="34" charset="0"/>
              <a:buChar char="•"/>
            </a:pPr>
            <a:r>
              <a:rPr lang="en-US" sz="2000" b="0" dirty="0">
                <a:solidFill>
                  <a:schemeClr val="tx1"/>
                </a:solidFill>
                <a:latin typeface="Georgia" panose="02040502050405020303" pitchFamily="18" charset="0"/>
              </a:rPr>
              <a:t>making an allegation </a:t>
            </a:r>
          </a:p>
          <a:p>
            <a:pPr marL="538163" lvl="1" indent="-334963">
              <a:buClr>
                <a:srgbClr val="C00000"/>
              </a:buClr>
              <a:buFont typeface="Arial" panose="020B0604020202020204" pitchFamily="34" charset="0"/>
              <a:buChar char="•"/>
            </a:pPr>
            <a:r>
              <a:rPr lang="en-US" sz="2000" b="0" dirty="0">
                <a:solidFill>
                  <a:schemeClr val="tx1"/>
                </a:solidFill>
                <a:latin typeface="Georgia" panose="02040502050405020303" pitchFamily="18" charset="0"/>
              </a:rPr>
              <a:t>undertaking an investigation </a:t>
            </a:r>
          </a:p>
          <a:p>
            <a:pPr marL="538163" lvl="1" indent="-334963">
              <a:buClr>
                <a:srgbClr val="C00000"/>
              </a:buClr>
              <a:buFont typeface="Arial" panose="020B0604020202020204" pitchFamily="34" charset="0"/>
              <a:buChar char="•"/>
            </a:pPr>
            <a:r>
              <a:rPr lang="en-US" sz="2000" b="0" dirty="0">
                <a:solidFill>
                  <a:schemeClr val="tx1"/>
                </a:solidFill>
                <a:latin typeface="Georgia" panose="02040502050405020303" pitchFamily="18" charset="0"/>
              </a:rPr>
              <a:t>determining an outcome </a:t>
            </a:r>
          </a:p>
          <a:p>
            <a:pPr marL="538163" lvl="1" indent="-334963">
              <a:buClr>
                <a:srgbClr val="C00000"/>
              </a:buClr>
              <a:buFont typeface="Arial" panose="020B0604020202020204" pitchFamily="34" charset="0"/>
              <a:buChar char="•"/>
            </a:pPr>
            <a:r>
              <a:rPr lang="en-US" sz="2000" b="0" dirty="0">
                <a:solidFill>
                  <a:schemeClr val="tx1"/>
                </a:solidFill>
                <a:latin typeface="Georgia" panose="02040502050405020303" pitchFamily="18" charset="0"/>
              </a:rPr>
              <a:t>recording the outcome</a:t>
            </a:r>
          </a:p>
        </p:txBody>
      </p:sp>
      <p:sp>
        <p:nvSpPr>
          <p:cNvPr id="5" name="Left Arrow 4">
            <a:extLst>
              <a:ext uri="{FF2B5EF4-FFF2-40B4-BE49-F238E27FC236}">
                <a16:creationId xmlns:a16="http://schemas.microsoft.com/office/drawing/2014/main" id="{640853EE-9BD1-2744-932D-43968C934D7E}"/>
              </a:ext>
            </a:extLst>
          </p:cNvPr>
          <p:cNvSpPr/>
          <p:nvPr/>
        </p:nvSpPr>
        <p:spPr>
          <a:xfrm>
            <a:off x="5426241" y="3250802"/>
            <a:ext cx="1780674" cy="4636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604020202020204" pitchFamily="34" charset="0"/>
                <a:cs typeface="Arial Black" panose="020B0604020202020204" pitchFamily="34" charset="0"/>
              </a:rPr>
              <a:t>AIOs</a:t>
            </a:r>
          </a:p>
        </p:txBody>
      </p:sp>
      <p:sp>
        <p:nvSpPr>
          <p:cNvPr id="6" name="Left Arrow 5">
            <a:extLst>
              <a:ext uri="{FF2B5EF4-FFF2-40B4-BE49-F238E27FC236}">
                <a16:creationId xmlns:a16="http://schemas.microsoft.com/office/drawing/2014/main" id="{3FBAB6E8-597A-8F4B-A997-29D764F77FFC}"/>
              </a:ext>
            </a:extLst>
          </p:cNvPr>
          <p:cNvSpPr/>
          <p:nvPr/>
        </p:nvSpPr>
        <p:spPr>
          <a:xfrm>
            <a:off x="5426241" y="3836184"/>
            <a:ext cx="1780674" cy="4636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604020202020204" pitchFamily="34" charset="0"/>
                <a:cs typeface="Arial Black" panose="020B0604020202020204" pitchFamily="34" charset="0"/>
              </a:rPr>
              <a:t>Prof staff</a:t>
            </a:r>
          </a:p>
        </p:txBody>
      </p:sp>
      <p:sp>
        <p:nvSpPr>
          <p:cNvPr id="7" name="Left Arrow 6">
            <a:extLst>
              <a:ext uri="{FF2B5EF4-FFF2-40B4-BE49-F238E27FC236}">
                <a16:creationId xmlns:a16="http://schemas.microsoft.com/office/drawing/2014/main" id="{CE705785-B640-3649-85E1-951F4569D8C7}"/>
              </a:ext>
            </a:extLst>
          </p:cNvPr>
          <p:cNvSpPr/>
          <p:nvPr/>
        </p:nvSpPr>
        <p:spPr>
          <a:xfrm>
            <a:off x="5426241" y="2607538"/>
            <a:ext cx="1780674" cy="4636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604020202020204" pitchFamily="34" charset="0"/>
                <a:cs typeface="Arial Black" panose="020B0604020202020204" pitchFamily="34" charset="0"/>
              </a:rPr>
              <a:t>teachers</a:t>
            </a:r>
          </a:p>
        </p:txBody>
      </p:sp>
      <p:sp>
        <p:nvSpPr>
          <p:cNvPr id="9" name="Rectangle 8">
            <a:extLst>
              <a:ext uri="{FF2B5EF4-FFF2-40B4-BE49-F238E27FC236}">
                <a16:creationId xmlns:a16="http://schemas.microsoft.com/office/drawing/2014/main" id="{2BBDB386-B093-7D49-8594-EA7E2DB2B85E}"/>
              </a:ext>
            </a:extLst>
          </p:cNvPr>
          <p:cNvSpPr/>
          <p:nvPr/>
        </p:nvSpPr>
        <p:spPr>
          <a:xfrm>
            <a:off x="471765" y="5113669"/>
            <a:ext cx="8315716" cy="646331"/>
          </a:xfrm>
          <a:prstGeom prst="rect">
            <a:avLst/>
          </a:prstGeom>
        </p:spPr>
        <p:txBody>
          <a:bodyPr wrap="square">
            <a:spAutoFit/>
          </a:bodyPr>
          <a:lstStyle/>
          <a:p>
            <a:r>
              <a:rPr lang="en-US" dirty="0" err="1">
                <a:solidFill>
                  <a:srgbClr val="005A9C"/>
                </a:solidFill>
                <a:latin typeface="Georgia" panose="02040502050405020303" pitchFamily="18" charset="0"/>
                <a:hlinkClick r:id="rId2"/>
              </a:rPr>
              <a:t>www.adelaide.edu.au</a:t>
            </a:r>
            <a:r>
              <a:rPr lang="en-US" dirty="0">
                <a:solidFill>
                  <a:srgbClr val="005A9C"/>
                </a:solidFill>
                <a:latin typeface="Georgia" panose="02040502050405020303" pitchFamily="18" charset="0"/>
                <a:hlinkClick r:id="rId2"/>
              </a:rPr>
              <a:t>/learning/resources-for-educators/academic-integrity/</a:t>
            </a:r>
            <a:br>
              <a:rPr lang="en-US" dirty="0">
                <a:solidFill>
                  <a:srgbClr val="005A9C"/>
                </a:solidFill>
                <a:latin typeface="Georgia" panose="02040502050405020303" pitchFamily="18" charset="0"/>
                <a:hlinkClick r:id="rId2"/>
              </a:rPr>
            </a:br>
            <a:r>
              <a:rPr lang="en-US" dirty="0">
                <a:solidFill>
                  <a:srgbClr val="005A9C"/>
                </a:solidFill>
                <a:latin typeface="Georgia" panose="02040502050405020303" pitchFamily="18" charset="0"/>
                <a:hlinkClick r:id="rId2"/>
              </a:rPr>
              <a:t>guidelines-for-academic-integrity-investigations</a:t>
            </a:r>
            <a:endParaRPr lang="en-US" dirty="0">
              <a:solidFill>
                <a:srgbClr val="005A9C"/>
              </a:solidFill>
              <a:latin typeface="Georgia" panose="02040502050405020303" pitchFamily="18" charset="0"/>
            </a:endParaRPr>
          </a:p>
        </p:txBody>
      </p:sp>
    </p:spTree>
    <p:extLst>
      <p:ext uri="{BB962C8B-B14F-4D97-AF65-F5344CB8AC3E}">
        <p14:creationId xmlns:p14="http://schemas.microsoft.com/office/powerpoint/2010/main" val="23848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2600"/>
                                      </p:to>
                                    </p:animClr>
                                  </p:childTnLst>
                                </p:cTn>
                              </p:par>
                              <p:par>
                                <p:cTn id="7" presetID="3" presetClass="emph" presetSubtype="2" fill="hold" nodeType="withEffect">
                                  <p:stCondLst>
                                    <p:cond delay="0"/>
                                  </p:stCondLst>
                                  <p:childTnLst>
                                    <p:animClr clrSpc="rgb" dir="cw">
                                      <p:cBhvr override="childStyle">
                                        <p:cTn id="8" dur="2000" fill="hold"/>
                                        <p:tgtEl>
                                          <p:spTgt spid="3">
                                            <p:txEl>
                                              <p:pRg st="2" end="2"/>
                                            </p:txEl>
                                          </p:spTgt>
                                        </p:tgtEl>
                                        <p:attrNameLst>
                                          <p:attrName>style.color</p:attrName>
                                        </p:attrNameLst>
                                      </p:cBhvr>
                                      <p:to>
                                        <a:srgbClr val="FF2600"/>
                                      </p:to>
                                    </p:animClr>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a:xfrm>
            <a:off x="720001" y="795277"/>
            <a:ext cx="7703999" cy="581262"/>
          </a:xfrm>
        </p:spPr>
        <p:txBody>
          <a:bodyPr/>
          <a:lstStyle/>
          <a:p>
            <a:r>
              <a:rPr lang="en-US" dirty="0"/>
              <a:t>AI Investigations</a:t>
            </a:r>
          </a:p>
        </p:txBody>
      </p:sp>
      <p:sp>
        <p:nvSpPr>
          <p:cNvPr id="3" name="Content Placeholder 2">
            <a:extLst>
              <a:ext uri="{FF2B5EF4-FFF2-40B4-BE49-F238E27FC236}">
                <a16:creationId xmlns:a16="http://schemas.microsoft.com/office/drawing/2014/main" id="{9F26C772-89F6-2F4C-BB46-78B65FDEF1E8}"/>
              </a:ext>
            </a:extLst>
          </p:cNvPr>
          <p:cNvSpPr>
            <a:spLocks noGrp="1"/>
          </p:cNvSpPr>
          <p:nvPr>
            <p:ph sz="half" idx="1"/>
          </p:nvPr>
        </p:nvSpPr>
        <p:spPr>
          <a:xfrm>
            <a:off x="720000" y="1568467"/>
            <a:ext cx="7559295" cy="3219290"/>
          </a:xfrm>
        </p:spPr>
        <p:txBody>
          <a:bodyPr>
            <a:normAutofit/>
          </a:bodyPr>
          <a:lstStyle/>
          <a:p>
            <a:pPr marL="342900" lvl="1" indent="-342900">
              <a:buFont typeface="Arial" panose="020B0604020202020204" pitchFamily="34" charset="0"/>
              <a:buChar char="•"/>
            </a:pPr>
            <a:r>
              <a:rPr lang="en-US" b="0" dirty="0">
                <a:solidFill>
                  <a:schemeClr val="tx1"/>
                </a:solidFill>
                <a:latin typeface="Georgia" panose="02040502050405020303" pitchFamily="18" charset="0"/>
              </a:rPr>
              <a:t>are AIO led unless:</a:t>
            </a:r>
          </a:p>
          <a:p>
            <a:pPr marL="541338" lvl="2" indent="-336550">
              <a:buClr>
                <a:srgbClr val="D40000"/>
              </a:buClr>
              <a:buFont typeface="Arial" panose="020B0604020202020204" pitchFamily="34" charset="0"/>
              <a:buChar char="•"/>
            </a:pPr>
            <a:r>
              <a:rPr lang="en-US" b="0" dirty="0">
                <a:solidFill>
                  <a:schemeClr val="tx1"/>
                </a:solidFill>
                <a:latin typeface="Georgia" panose="02040502050405020303" pitchFamily="18" charset="0"/>
              </a:rPr>
              <a:t>suspected breach is serious</a:t>
            </a:r>
          </a:p>
          <a:p>
            <a:pPr marL="541338" lvl="2" indent="-336550">
              <a:buClr>
                <a:srgbClr val="D40000"/>
              </a:buClr>
              <a:buFont typeface="Arial" panose="020B0604020202020204" pitchFamily="34" charset="0"/>
              <a:buChar char="•"/>
            </a:pPr>
            <a:r>
              <a:rPr lang="en-US" b="0" dirty="0">
                <a:solidFill>
                  <a:schemeClr val="tx1"/>
                </a:solidFill>
                <a:latin typeface="Georgia" panose="02040502050405020303" pitchFamily="18" charset="0"/>
              </a:rPr>
              <a:t>student has a previous breach</a:t>
            </a:r>
          </a:p>
          <a:p>
            <a:pPr marL="342900" lvl="2" indent="-342900">
              <a:buFont typeface="Wingdings" pitchFamily="2" charset="2"/>
              <a:buChar char="à"/>
            </a:pPr>
            <a:r>
              <a:rPr lang="en-US" b="0" dirty="0">
                <a:solidFill>
                  <a:schemeClr val="tx1"/>
                </a:solidFill>
                <a:latin typeface="Georgia" panose="02040502050405020303" pitchFamily="18" charset="0"/>
                <a:sym typeface="Wingdings" pitchFamily="2" charset="2"/>
              </a:rPr>
              <a:t>Academic Integrity Review Committee (AIRC)</a:t>
            </a:r>
          </a:p>
          <a:p>
            <a:pPr lvl="2"/>
            <a:endParaRPr lang="en-US" b="0" dirty="0">
              <a:solidFill>
                <a:schemeClr val="tx1"/>
              </a:solidFill>
              <a:latin typeface="Georgia" panose="02040502050405020303" pitchFamily="18" charset="0"/>
              <a:sym typeface="Wingdings" pitchFamily="2" charset="2"/>
            </a:endParaRPr>
          </a:p>
          <a:p>
            <a:pPr marL="342900" lvl="2" indent="-342900">
              <a:buFont typeface="Arial" panose="020B0604020202020204" pitchFamily="34" charset="0"/>
              <a:buChar char="•"/>
            </a:pPr>
            <a:r>
              <a:rPr lang="en-US" sz="2400" b="0" dirty="0">
                <a:solidFill>
                  <a:schemeClr val="tx1"/>
                </a:solidFill>
                <a:latin typeface="Georgia" panose="02040502050405020303" pitchFamily="18" charset="0"/>
              </a:rPr>
              <a:t>AIO meets with the student (+PSO to record meeting/outcomes)</a:t>
            </a:r>
          </a:p>
          <a:p>
            <a:pPr lvl="2"/>
            <a:endParaRPr lang="en-US" sz="2400" b="0" dirty="0">
              <a:solidFill>
                <a:schemeClr val="tx1"/>
              </a:solidFill>
              <a:latin typeface="Georgia" panose="02040502050405020303" pitchFamily="18" charset="0"/>
            </a:endParaRPr>
          </a:p>
          <a:p>
            <a:pPr marL="342900" lvl="2" indent="-342900">
              <a:buFont typeface="Arial" panose="020B0604020202020204" pitchFamily="34" charset="0"/>
              <a:buChar char="•"/>
            </a:pPr>
            <a:r>
              <a:rPr lang="en-US" sz="2400" b="0" dirty="0">
                <a:solidFill>
                  <a:schemeClr val="tx1"/>
                </a:solidFill>
                <a:latin typeface="Georgia" panose="02040502050405020303" pitchFamily="18" charset="0"/>
              </a:rPr>
              <a:t>AIRC consists of two AIOs + PSO</a:t>
            </a:r>
          </a:p>
          <a:p>
            <a:pPr lvl="1"/>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13</a:t>
            </a:fld>
            <a:endParaRPr lang="en-US" dirty="0"/>
          </a:p>
        </p:txBody>
      </p:sp>
      <p:sp>
        <p:nvSpPr>
          <p:cNvPr id="4" name="Rectangle 3">
            <a:extLst>
              <a:ext uri="{FF2B5EF4-FFF2-40B4-BE49-F238E27FC236}">
                <a16:creationId xmlns:a16="http://schemas.microsoft.com/office/drawing/2014/main" id="{64CBBFDC-2362-1442-962F-63644C8C98EA}"/>
              </a:ext>
            </a:extLst>
          </p:cNvPr>
          <p:cNvSpPr/>
          <p:nvPr/>
        </p:nvSpPr>
        <p:spPr>
          <a:xfrm>
            <a:off x="90900" y="4963889"/>
            <a:ext cx="8458200" cy="646331"/>
          </a:xfrm>
          <a:prstGeom prst="rect">
            <a:avLst/>
          </a:prstGeom>
        </p:spPr>
        <p:txBody>
          <a:bodyPr wrap="square">
            <a:spAutoFit/>
          </a:bodyPr>
          <a:lstStyle/>
          <a:p>
            <a:pPr lvl="1"/>
            <a:r>
              <a:rPr lang="en-US" dirty="0">
                <a:solidFill>
                  <a:schemeClr val="accent1"/>
                </a:solidFill>
                <a:latin typeface="Georgia" panose="02040502050405020303" pitchFamily="18" charset="0"/>
                <a:hlinkClick r:id="rId2"/>
              </a:rPr>
              <a:t>www.adelaide.edu.au/learning/resources-for-educators/academic-integrity/</a:t>
            </a:r>
            <a:br>
              <a:rPr lang="en-US" dirty="0">
                <a:solidFill>
                  <a:schemeClr val="accent1"/>
                </a:solidFill>
                <a:latin typeface="Georgia" panose="02040502050405020303" pitchFamily="18" charset="0"/>
                <a:hlinkClick r:id="rId2"/>
              </a:rPr>
            </a:br>
            <a:r>
              <a:rPr lang="en-US" dirty="0">
                <a:solidFill>
                  <a:schemeClr val="accent1"/>
                </a:solidFill>
                <a:latin typeface="Georgia" panose="02040502050405020303" pitchFamily="18" charset="0"/>
                <a:hlinkClick r:id="rId2"/>
              </a:rPr>
              <a:t>staff-supporting-academic-integrity-investigations</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344627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98A44A-206C-824E-B402-653451B067D2}"/>
              </a:ext>
            </a:extLst>
          </p:cNvPr>
          <p:cNvSpPr>
            <a:spLocks noGrp="1"/>
          </p:cNvSpPr>
          <p:nvPr>
            <p:ph type="ftr" sz="quarter" idx="11"/>
          </p:nvPr>
        </p:nvSpPr>
        <p:spPr/>
        <p:txBody>
          <a:bodyPr/>
          <a:lstStyle/>
          <a:p>
            <a:r>
              <a:rPr lang="en-US"/>
              <a:t>The University of Adelaide</a:t>
            </a:r>
            <a:endParaRPr lang="en-US" dirty="0"/>
          </a:p>
        </p:txBody>
      </p:sp>
      <p:sp>
        <p:nvSpPr>
          <p:cNvPr id="3" name="Slide Number Placeholder 2">
            <a:extLst>
              <a:ext uri="{FF2B5EF4-FFF2-40B4-BE49-F238E27FC236}">
                <a16:creationId xmlns:a16="http://schemas.microsoft.com/office/drawing/2014/main" id="{73220930-AF38-4B48-8B58-B7025DB73E9D}"/>
              </a:ext>
            </a:extLst>
          </p:cNvPr>
          <p:cNvSpPr>
            <a:spLocks noGrp="1"/>
          </p:cNvSpPr>
          <p:nvPr>
            <p:ph type="sldNum" sz="quarter" idx="12"/>
          </p:nvPr>
        </p:nvSpPr>
        <p:spPr>
          <a:xfrm>
            <a:off x="6624000" y="6480000"/>
            <a:ext cx="1800000" cy="180000"/>
          </a:xfrm>
        </p:spPr>
        <p:txBody>
          <a:bodyPr/>
          <a:lstStyle/>
          <a:p>
            <a:r>
              <a:rPr lang="en-US"/>
              <a:t>Slide </a:t>
            </a:r>
            <a:fld id="{D902FE81-C05A-FB4E-B374-FDEE4BFE83C1}" type="slidenum">
              <a:rPr lang="en-US" smtClean="0"/>
              <a:t>14</a:t>
            </a:fld>
            <a:endParaRPr lang="en-US" dirty="0"/>
          </a:p>
        </p:txBody>
      </p:sp>
      <p:pic>
        <p:nvPicPr>
          <p:cNvPr id="8" name="Content Placeholder 7">
            <a:extLst>
              <a:ext uri="{FF2B5EF4-FFF2-40B4-BE49-F238E27FC236}">
                <a16:creationId xmlns:a16="http://schemas.microsoft.com/office/drawing/2014/main" id="{5D3C1918-323C-5740-9F6E-A8B607A398A2}"/>
              </a:ext>
            </a:extLst>
          </p:cNvPr>
          <p:cNvPicPr>
            <a:picLocks noGrp="1" noChangeAspect="1"/>
          </p:cNvPicPr>
          <p:nvPr>
            <p:ph idx="1"/>
          </p:nvPr>
        </p:nvPicPr>
        <p:blipFill>
          <a:blip r:embed="rId2"/>
          <a:stretch>
            <a:fillRect/>
          </a:stretch>
        </p:blipFill>
        <p:spPr>
          <a:xfrm rot="16200000">
            <a:off x="1345008" y="-1345011"/>
            <a:ext cx="6480001" cy="9170020"/>
          </a:xfrm>
        </p:spPr>
      </p:pic>
    </p:spTree>
    <p:extLst>
      <p:ext uri="{BB962C8B-B14F-4D97-AF65-F5344CB8AC3E}">
        <p14:creationId xmlns:p14="http://schemas.microsoft.com/office/powerpoint/2010/main" val="1535388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a:xfrm>
            <a:off x="720001" y="795277"/>
            <a:ext cx="7703999" cy="581262"/>
          </a:xfrm>
        </p:spPr>
        <p:txBody>
          <a:bodyPr/>
          <a:lstStyle/>
          <a:p>
            <a:r>
              <a:rPr lang="en-US" dirty="0"/>
              <a:t>Learn More…</a:t>
            </a:r>
          </a:p>
        </p:txBody>
      </p:sp>
      <p:sp>
        <p:nvSpPr>
          <p:cNvPr id="3" name="Content Placeholder 2">
            <a:extLst>
              <a:ext uri="{FF2B5EF4-FFF2-40B4-BE49-F238E27FC236}">
                <a16:creationId xmlns:a16="http://schemas.microsoft.com/office/drawing/2014/main" id="{9F26C772-89F6-2F4C-BB46-78B65FDEF1E8}"/>
              </a:ext>
            </a:extLst>
          </p:cNvPr>
          <p:cNvSpPr>
            <a:spLocks noGrp="1"/>
          </p:cNvSpPr>
          <p:nvPr>
            <p:ph sz="half" idx="1"/>
          </p:nvPr>
        </p:nvSpPr>
        <p:spPr>
          <a:xfrm>
            <a:off x="720000" y="1568467"/>
            <a:ext cx="7559295" cy="3219290"/>
          </a:xfrm>
        </p:spPr>
        <p:txBody>
          <a:bodyPr vert="horz" lIns="0" tIns="0" rIns="0" bIns="0" rtlCol="0" anchor="t">
            <a:noAutofit/>
          </a:bodyPr>
          <a:lstStyle/>
          <a:p>
            <a:pPr marL="342900" lvl="1" indent="-342900">
              <a:buFont typeface="Arial" panose="020B0604020202020204" pitchFamily="34" charset="0"/>
              <a:buChar char="•"/>
            </a:pPr>
            <a:r>
              <a:rPr lang="en-US" sz="2000" dirty="0">
                <a:latin typeface="Arial Black"/>
              </a:rPr>
              <a:t>engage</a:t>
            </a:r>
            <a:r>
              <a:rPr lang="en-US" sz="2000" b="0" dirty="0">
                <a:solidFill>
                  <a:schemeClr val="tx1"/>
                </a:solidFill>
                <a:latin typeface="Georgia"/>
              </a:rPr>
              <a:t> with local sessions in your school or faculty</a:t>
            </a:r>
          </a:p>
          <a:p>
            <a:pPr marL="342900" lvl="1" indent="-342900">
              <a:buFont typeface="Arial" panose="020B0604020202020204" pitchFamily="34" charset="0"/>
              <a:buChar char="•"/>
            </a:pPr>
            <a:r>
              <a:rPr lang="en-US" sz="2000" dirty="0">
                <a:solidFill>
                  <a:srgbClr val="D40000"/>
                </a:solidFill>
                <a:latin typeface="Arial Black"/>
              </a:rPr>
              <a:t>attend</a:t>
            </a:r>
            <a:r>
              <a:rPr lang="en-US" sz="2000" b="0" dirty="0">
                <a:solidFill>
                  <a:schemeClr val="tx1"/>
                </a:solidFill>
                <a:latin typeface="Georgia"/>
              </a:rPr>
              <a:t> future online learning sessions on specific types of academic misconduct and other topics</a:t>
            </a:r>
          </a:p>
          <a:p>
            <a:pPr marL="342900" lvl="1" indent="-342900">
              <a:buFont typeface="Arial" panose="020B0604020202020204" pitchFamily="34" charset="0"/>
              <a:buChar char="•"/>
            </a:pPr>
            <a:r>
              <a:rPr lang="en-US" sz="2000" dirty="0">
                <a:solidFill>
                  <a:schemeClr val="accent4">
                    <a:lumMod val="75000"/>
                  </a:schemeClr>
                </a:solidFill>
                <a:latin typeface="Arial Black"/>
              </a:rPr>
              <a:t>access</a:t>
            </a:r>
            <a:r>
              <a:rPr lang="en-US" sz="2000" b="0" dirty="0">
                <a:solidFill>
                  <a:schemeClr val="tx1"/>
                </a:solidFill>
                <a:latin typeface="Georgia"/>
              </a:rPr>
              <a:t> opportunities offered across the sector via our events page</a:t>
            </a:r>
          </a:p>
          <a:p>
            <a:pPr marL="342900" lvl="1" indent="-342900">
              <a:buFont typeface="Arial" panose="020B0604020202020204" pitchFamily="34" charset="0"/>
              <a:buChar char="•"/>
            </a:pPr>
            <a:r>
              <a:rPr lang="en-US" sz="2000" dirty="0">
                <a:latin typeface="Arial Black"/>
              </a:rPr>
              <a:t>read</a:t>
            </a:r>
            <a:r>
              <a:rPr lang="en-US" sz="2000" b="0" dirty="0">
                <a:solidFill>
                  <a:schemeClr val="tx1"/>
                </a:solidFill>
                <a:latin typeface="Georgia"/>
              </a:rPr>
              <a:t> </a:t>
            </a:r>
            <a:r>
              <a:rPr lang="en-US" sz="2000" b="0" i="1" dirty="0">
                <a:solidFill>
                  <a:schemeClr val="tx1"/>
                </a:solidFill>
                <a:latin typeface="Georgia"/>
              </a:rPr>
              <a:t>Spotlight on Academic Integrity </a:t>
            </a:r>
            <a:r>
              <a:rPr lang="en-US" sz="2000" b="0" dirty="0">
                <a:solidFill>
                  <a:schemeClr val="tx1"/>
                </a:solidFill>
                <a:latin typeface="Georgia"/>
              </a:rPr>
              <a:t>in</a:t>
            </a:r>
            <a:r>
              <a:rPr lang="en-US" sz="2000" b="0" i="1" dirty="0">
                <a:solidFill>
                  <a:schemeClr val="tx1"/>
                </a:solidFill>
                <a:latin typeface="Georgia"/>
              </a:rPr>
              <a:t> </a:t>
            </a:r>
            <a:r>
              <a:rPr lang="en-US" sz="2000" b="0" dirty="0">
                <a:solidFill>
                  <a:schemeClr val="tx1"/>
                </a:solidFill>
                <a:latin typeface="Georgia"/>
              </a:rPr>
              <a:t>the Learning and Teaching News </a:t>
            </a:r>
            <a:endParaRPr lang="en-US" sz="2000" b="0" dirty="0">
              <a:solidFill>
                <a:schemeClr val="tx1"/>
              </a:solidFill>
              <a:latin typeface="Georgia" panose="02040502050405020303" pitchFamily="18" charset="0"/>
            </a:endParaRPr>
          </a:p>
          <a:p>
            <a:pPr lvl="1"/>
            <a:endParaRPr lang="en-US" b="0" dirty="0">
              <a:solidFill>
                <a:schemeClr val="tx1"/>
              </a:solidFill>
              <a:latin typeface="Georgia" panose="02040502050405020303" pitchFamily="18" charset="0"/>
            </a:endParaRPr>
          </a:p>
          <a:p>
            <a:pPr lvl="2"/>
            <a:endParaRPr lang="en-US" dirty="0">
              <a:solidFill>
                <a:srgbClr val="000000"/>
              </a:solidFill>
              <a:latin typeface="Georgia" panose="02040502050405020303" pitchFamily="18" charset="0"/>
            </a:endParaRPr>
          </a:p>
          <a:p>
            <a:pPr lvl="1"/>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15</a:t>
            </a:fld>
            <a:endParaRPr lang="en-US" dirty="0"/>
          </a:p>
        </p:txBody>
      </p:sp>
      <p:sp>
        <p:nvSpPr>
          <p:cNvPr id="4" name="Rectangle 3">
            <a:extLst>
              <a:ext uri="{FF2B5EF4-FFF2-40B4-BE49-F238E27FC236}">
                <a16:creationId xmlns:a16="http://schemas.microsoft.com/office/drawing/2014/main" id="{64CBBFDC-2362-1442-962F-63644C8C98EA}"/>
              </a:ext>
            </a:extLst>
          </p:cNvPr>
          <p:cNvSpPr/>
          <p:nvPr/>
        </p:nvSpPr>
        <p:spPr>
          <a:xfrm>
            <a:off x="572476" y="5841609"/>
            <a:ext cx="8458200" cy="369332"/>
          </a:xfrm>
          <a:prstGeom prst="rect">
            <a:avLst/>
          </a:prstGeom>
        </p:spPr>
        <p:txBody>
          <a:bodyPr wrap="square">
            <a:spAutoFit/>
          </a:bodyPr>
          <a:lstStyle/>
          <a:p>
            <a:pPr lvl="1"/>
            <a:r>
              <a:rPr lang="en-US" dirty="0">
                <a:solidFill>
                  <a:schemeClr val="accent1"/>
                </a:solidFill>
                <a:latin typeface="Georgia" panose="02040502050405020303" pitchFamily="18" charset="0"/>
              </a:rPr>
              <a:t>https://</a:t>
            </a:r>
            <a:r>
              <a:rPr lang="en-US" dirty="0" err="1">
                <a:solidFill>
                  <a:schemeClr val="accent1"/>
                </a:solidFill>
                <a:latin typeface="Georgia" panose="02040502050405020303" pitchFamily="18" charset="0"/>
              </a:rPr>
              <a:t>www.adelaide.edu.au</a:t>
            </a:r>
            <a:r>
              <a:rPr lang="en-US" dirty="0">
                <a:solidFill>
                  <a:schemeClr val="accent1"/>
                </a:solidFill>
                <a:latin typeface="Georgia" panose="02040502050405020303" pitchFamily="18" charset="0"/>
              </a:rPr>
              <a:t>/learning/events/list</a:t>
            </a:r>
          </a:p>
        </p:txBody>
      </p:sp>
    </p:spTree>
    <p:extLst>
      <p:ext uri="{BB962C8B-B14F-4D97-AF65-F5344CB8AC3E}">
        <p14:creationId xmlns:p14="http://schemas.microsoft.com/office/powerpoint/2010/main" val="266910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a:xfrm>
            <a:off x="720001" y="795277"/>
            <a:ext cx="7703999" cy="581262"/>
          </a:xfrm>
        </p:spPr>
        <p:txBody>
          <a:bodyPr/>
          <a:lstStyle/>
          <a:p>
            <a:r>
              <a:rPr lang="en-US" dirty="0"/>
              <a:t>Learn More…</a:t>
            </a:r>
          </a:p>
        </p:txBody>
      </p:sp>
      <p:sp>
        <p:nvSpPr>
          <p:cNvPr id="3" name="Content Placeholder 2">
            <a:extLst>
              <a:ext uri="{FF2B5EF4-FFF2-40B4-BE49-F238E27FC236}">
                <a16:creationId xmlns:a16="http://schemas.microsoft.com/office/drawing/2014/main" id="{9F26C772-89F6-2F4C-BB46-78B65FDEF1E8}"/>
              </a:ext>
            </a:extLst>
          </p:cNvPr>
          <p:cNvSpPr>
            <a:spLocks noGrp="1"/>
          </p:cNvSpPr>
          <p:nvPr>
            <p:ph sz="half" idx="1"/>
          </p:nvPr>
        </p:nvSpPr>
        <p:spPr>
          <a:xfrm>
            <a:off x="720000" y="1568467"/>
            <a:ext cx="7559295" cy="3219290"/>
          </a:xfrm>
        </p:spPr>
        <p:txBody>
          <a:bodyPr vert="horz" lIns="0" tIns="0" rIns="0" bIns="0" rtlCol="0" anchor="t">
            <a:noAutofit/>
          </a:bodyPr>
          <a:lstStyle/>
          <a:p>
            <a:pPr marL="342900" lvl="1" indent="-342900">
              <a:buFont typeface="Arial" panose="020B0604020202020204" pitchFamily="34" charset="0"/>
              <a:buChar char="•"/>
            </a:pPr>
            <a:r>
              <a:rPr lang="en-US" sz="2000" dirty="0" err="1" smtClean="0">
                <a:solidFill>
                  <a:srgbClr val="D40000"/>
                </a:solidFill>
                <a:latin typeface="Arial Black"/>
              </a:rPr>
              <a:t>enrol</a:t>
            </a:r>
            <a:r>
              <a:rPr lang="en-US" sz="2000" b="0" dirty="0" smtClean="0">
                <a:solidFill>
                  <a:schemeClr val="tx1"/>
                </a:solidFill>
                <a:latin typeface="Georgia"/>
              </a:rPr>
              <a:t> </a:t>
            </a:r>
            <a:r>
              <a:rPr lang="en-US" sz="2000" b="0" dirty="0">
                <a:solidFill>
                  <a:schemeClr val="tx1"/>
                </a:solidFill>
                <a:latin typeface="Georgia"/>
              </a:rPr>
              <a:t>in the </a:t>
            </a:r>
            <a:r>
              <a:rPr lang="en-US" sz="2000" b="0" dirty="0" err="1">
                <a:solidFill>
                  <a:schemeClr val="tx1"/>
                </a:solidFill>
                <a:latin typeface="Georgia"/>
              </a:rPr>
              <a:t>Epigeum</a:t>
            </a:r>
            <a:r>
              <a:rPr lang="en-US" sz="2000" b="0" dirty="0">
                <a:solidFill>
                  <a:schemeClr val="tx1"/>
                </a:solidFill>
                <a:latin typeface="Georgia"/>
              </a:rPr>
              <a:t> Academic Integrity staff module on MyUni    </a:t>
            </a:r>
            <a:r>
              <a:rPr lang="en-US" sz="2000" b="0" dirty="0">
                <a:latin typeface="Georgia"/>
                <a:hlinkClick r:id="rId2"/>
              </a:rPr>
              <a:t>https://</a:t>
            </a:r>
            <a:r>
              <a:rPr lang="en-US" sz="2000" b="0" dirty="0" smtClean="0">
                <a:latin typeface="Georgia"/>
                <a:hlinkClick r:id="rId2"/>
              </a:rPr>
              <a:t>myuni.adelaide.edu.au/enroll/JATHXK</a:t>
            </a:r>
            <a:endParaRPr lang="en-US" sz="2000" b="0" dirty="0" smtClean="0">
              <a:latin typeface="Georgia"/>
            </a:endParaRPr>
          </a:p>
          <a:p>
            <a:pPr marL="342900" lvl="1" indent="-342900">
              <a:buFont typeface="Arial" panose="020B0604020202020204" pitchFamily="34" charset="0"/>
              <a:buChar char="•"/>
            </a:pPr>
            <a:r>
              <a:rPr lang="en-US" sz="2000" b="0" dirty="0">
                <a:solidFill>
                  <a:schemeClr val="accent4">
                    <a:lumMod val="75000"/>
                  </a:schemeClr>
                </a:solidFill>
                <a:latin typeface="Arial Black" panose="020B0A04020102020204" pitchFamily="34" charset="0"/>
              </a:rPr>
              <a:t>d</a:t>
            </a:r>
            <a:r>
              <a:rPr lang="en-US" sz="2000" b="0" dirty="0" smtClean="0">
                <a:solidFill>
                  <a:schemeClr val="accent4">
                    <a:lumMod val="75000"/>
                  </a:schemeClr>
                </a:solidFill>
                <a:latin typeface="Arial Black" panose="020B0A04020102020204" pitchFamily="34" charset="0"/>
              </a:rPr>
              <a:t>ownload</a:t>
            </a:r>
            <a:r>
              <a:rPr lang="en-US" sz="2000" b="0" dirty="0" smtClean="0">
                <a:solidFill>
                  <a:schemeClr val="tx1"/>
                </a:solidFill>
                <a:latin typeface="Georgia"/>
              </a:rPr>
              <a:t> academic integrity support activities from MyUni Commons</a:t>
            </a:r>
          </a:p>
          <a:p>
            <a:pPr marL="342900" lvl="1" indent="-342900">
              <a:buFont typeface="Arial" panose="020B0604020202020204" pitchFamily="34" charset="0"/>
              <a:buChar char="•"/>
            </a:pPr>
            <a:r>
              <a:rPr lang="en-US" sz="2000" b="0" dirty="0">
                <a:latin typeface="Arial Black" panose="020B0A04020102020204" pitchFamily="34" charset="0"/>
              </a:rPr>
              <a:t>c</a:t>
            </a:r>
            <a:r>
              <a:rPr lang="en-US" sz="2000" b="0" dirty="0" smtClean="0">
                <a:latin typeface="Arial Black" panose="020B0A04020102020204" pitchFamily="34" charset="0"/>
              </a:rPr>
              <a:t>ontact </a:t>
            </a:r>
            <a:r>
              <a:rPr lang="en-US" sz="2000" b="0" dirty="0" smtClean="0">
                <a:solidFill>
                  <a:schemeClr val="tx1"/>
                </a:solidFill>
                <a:latin typeface="Georgia"/>
                <a:hlinkClick r:id="rId3"/>
              </a:rPr>
              <a:t>acintegrity@adelaide.edu.au</a:t>
            </a:r>
            <a:r>
              <a:rPr lang="en-US" sz="2000" b="0" dirty="0" smtClean="0">
                <a:solidFill>
                  <a:schemeClr val="tx1"/>
                </a:solidFill>
                <a:latin typeface="Georgia"/>
              </a:rPr>
              <a:t> with questions about resources</a:t>
            </a:r>
            <a:endParaRPr lang="en-US" sz="2000" b="0" dirty="0">
              <a:solidFill>
                <a:schemeClr val="tx1"/>
              </a:solidFill>
              <a:latin typeface="Georgia"/>
            </a:endParaRPr>
          </a:p>
          <a:p>
            <a:pPr lvl="1"/>
            <a:endParaRPr lang="en-US" b="0" dirty="0">
              <a:solidFill>
                <a:schemeClr val="tx1"/>
              </a:solidFill>
              <a:latin typeface="Georgia" panose="02040502050405020303" pitchFamily="18" charset="0"/>
            </a:endParaRPr>
          </a:p>
          <a:p>
            <a:pPr lvl="2"/>
            <a:endParaRPr lang="en-US" dirty="0">
              <a:solidFill>
                <a:srgbClr val="000000"/>
              </a:solidFill>
              <a:latin typeface="Georgia" panose="02040502050405020303" pitchFamily="18" charset="0"/>
            </a:endParaRPr>
          </a:p>
          <a:p>
            <a:pPr lvl="1"/>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16</a:t>
            </a:fld>
            <a:endParaRPr lang="en-US" dirty="0"/>
          </a:p>
        </p:txBody>
      </p:sp>
      <p:sp>
        <p:nvSpPr>
          <p:cNvPr id="4" name="Rectangle 3">
            <a:extLst>
              <a:ext uri="{FF2B5EF4-FFF2-40B4-BE49-F238E27FC236}">
                <a16:creationId xmlns:a16="http://schemas.microsoft.com/office/drawing/2014/main" id="{64CBBFDC-2362-1442-962F-63644C8C98EA}"/>
              </a:ext>
            </a:extLst>
          </p:cNvPr>
          <p:cNvSpPr/>
          <p:nvPr/>
        </p:nvSpPr>
        <p:spPr>
          <a:xfrm>
            <a:off x="572476" y="5841609"/>
            <a:ext cx="8458200" cy="369332"/>
          </a:xfrm>
          <a:prstGeom prst="rect">
            <a:avLst/>
          </a:prstGeom>
        </p:spPr>
        <p:txBody>
          <a:bodyPr wrap="square">
            <a:spAutoFit/>
          </a:bodyPr>
          <a:lstStyle/>
          <a:p>
            <a:pPr lvl="1"/>
            <a:r>
              <a:rPr lang="en-US" dirty="0">
                <a:solidFill>
                  <a:schemeClr val="accent1"/>
                </a:solidFill>
                <a:latin typeface="Georgia" panose="02040502050405020303" pitchFamily="18" charset="0"/>
              </a:rPr>
              <a:t>https://</a:t>
            </a:r>
            <a:r>
              <a:rPr lang="en-US" dirty="0" err="1">
                <a:solidFill>
                  <a:schemeClr val="accent1"/>
                </a:solidFill>
                <a:latin typeface="Georgia" panose="02040502050405020303" pitchFamily="18" charset="0"/>
              </a:rPr>
              <a:t>www.adelaide.edu.au</a:t>
            </a:r>
            <a:r>
              <a:rPr lang="en-US" dirty="0">
                <a:solidFill>
                  <a:schemeClr val="accent1"/>
                </a:solidFill>
                <a:latin typeface="Georgia" panose="02040502050405020303" pitchFamily="18" charset="0"/>
              </a:rPr>
              <a:t>/learning/events/list</a:t>
            </a:r>
          </a:p>
        </p:txBody>
      </p:sp>
    </p:spTree>
    <p:extLst>
      <p:ext uri="{BB962C8B-B14F-4D97-AF65-F5344CB8AC3E}">
        <p14:creationId xmlns:p14="http://schemas.microsoft.com/office/powerpoint/2010/main" val="256907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07CE-8DEB-4430-BA5A-E48F60209A19}"/>
              </a:ext>
            </a:extLst>
          </p:cNvPr>
          <p:cNvSpPr>
            <a:spLocks noGrp="1"/>
          </p:cNvSpPr>
          <p:nvPr>
            <p:ph type="title"/>
          </p:nvPr>
        </p:nvSpPr>
        <p:spPr/>
        <p:txBody>
          <a:bodyPr/>
          <a:lstStyle/>
          <a:p>
            <a:r>
              <a:rPr lang="en-GB" dirty="0">
                <a:latin typeface="Arial Black"/>
              </a:rPr>
              <a:t>Student Support </a:t>
            </a:r>
            <a:r>
              <a:rPr lang="en-GB" dirty="0" smtClean="0">
                <a:latin typeface="Arial Black"/>
              </a:rPr>
              <a:t>Resources</a:t>
            </a:r>
            <a:endParaRPr lang="en-GB" dirty="0"/>
          </a:p>
        </p:txBody>
      </p:sp>
      <p:sp>
        <p:nvSpPr>
          <p:cNvPr id="3" name="Content Placeholder 2">
            <a:extLst>
              <a:ext uri="{FF2B5EF4-FFF2-40B4-BE49-F238E27FC236}">
                <a16:creationId xmlns:a16="http://schemas.microsoft.com/office/drawing/2014/main" id="{FDB2F027-AB86-49E4-A94C-675FED09D4A1}"/>
              </a:ext>
            </a:extLst>
          </p:cNvPr>
          <p:cNvSpPr>
            <a:spLocks noGrp="1"/>
          </p:cNvSpPr>
          <p:nvPr>
            <p:ph idx="1"/>
          </p:nvPr>
        </p:nvSpPr>
        <p:spPr/>
        <p:txBody>
          <a:bodyPr/>
          <a:lstStyle/>
          <a:p>
            <a:pPr marL="342900" lvl="1" indent="-342900">
              <a:buFont typeface="Arial" panose="020B0604020202020204" pitchFamily="34" charset="0"/>
              <a:buChar char="•"/>
            </a:pPr>
            <a:r>
              <a:rPr lang="en-US" sz="2000" dirty="0" smtClean="0">
                <a:latin typeface="Arial Black"/>
              </a:rPr>
              <a:t>engage</a:t>
            </a:r>
            <a:r>
              <a:rPr lang="en-US" sz="2000" b="0" dirty="0" smtClean="0">
                <a:solidFill>
                  <a:schemeClr val="tx1"/>
                </a:solidFill>
                <a:latin typeface="Georgia"/>
              </a:rPr>
              <a:t> with policy information and upskilling via the student-facing website</a:t>
            </a:r>
          </a:p>
          <a:p>
            <a:pPr marL="342900" lvl="1" indent="-342900">
              <a:buFont typeface="Arial" panose="020B0604020202020204" pitchFamily="34" charset="0"/>
              <a:buChar char="•"/>
            </a:pPr>
            <a:r>
              <a:rPr lang="en-US" sz="2000" dirty="0" smtClean="0">
                <a:solidFill>
                  <a:srgbClr val="D40000"/>
                </a:solidFill>
                <a:latin typeface="Arial Black"/>
              </a:rPr>
              <a:t>attend</a:t>
            </a:r>
            <a:r>
              <a:rPr lang="en-US" sz="2000" b="0" dirty="0" smtClean="0">
                <a:solidFill>
                  <a:schemeClr val="tx1"/>
                </a:solidFill>
                <a:latin typeface="Georgia"/>
              </a:rPr>
              <a:t> PASS sessions and engage with Academic Integrity content</a:t>
            </a:r>
          </a:p>
          <a:p>
            <a:pPr marL="342900" lvl="1" indent="-342900">
              <a:buFont typeface="Arial" panose="020B0604020202020204" pitchFamily="34" charset="0"/>
              <a:buChar char="•"/>
            </a:pPr>
            <a:r>
              <a:rPr lang="en-US" sz="2000" dirty="0" smtClean="0">
                <a:solidFill>
                  <a:schemeClr val="accent4">
                    <a:lumMod val="75000"/>
                  </a:schemeClr>
                </a:solidFill>
                <a:latin typeface="Arial Black"/>
              </a:rPr>
              <a:t>access</a:t>
            </a:r>
            <a:r>
              <a:rPr lang="en-US" sz="2000" b="0" dirty="0" smtClean="0">
                <a:solidFill>
                  <a:schemeClr val="tx1"/>
                </a:solidFill>
                <a:latin typeface="Georgia"/>
              </a:rPr>
              <a:t> support services including the Writing Centre, </a:t>
            </a:r>
            <a:r>
              <a:rPr lang="en-US" sz="2000" b="0" dirty="0" err="1" smtClean="0">
                <a:solidFill>
                  <a:schemeClr val="tx1"/>
                </a:solidFill>
                <a:latin typeface="Georgia"/>
              </a:rPr>
              <a:t>Maths</a:t>
            </a:r>
            <a:r>
              <a:rPr lang="en-US" sz="2000" b="0" dirty="0" smtClean="0">
                <a:solidFill>
                  <a:schemeClr val="tx1"/>
                </a:solidFill>
                <a:latin typeface="Georgia"/>
              </a:rPr>
              <a:t> Learning Centre, </a:t>
            </a:r>
            <a:r>
              <a:rPr lang="en-US" sz="2000" b="0" dirty="0" err="1" smtClean="0">
                <a:solidFill>
                  <a:schemeClr val="tx1"/>
                </a:solidFill>
                <a:latin typeface="Georgia"/>
              </a:rPr>
              <a:t>Studiosity</a:t>
            </a:r>
            <a:r>
              <a:rPr lang="en-US" sz="2000" b="0" dirty="0" smtClean="0">
                <a:solidFill>
                  <a:schemeClr val="tx1"/>
                </a:solidFill>
                <a:latin typeface="Georgia"/>
              </a:rPr>
              <a:t> and the University Library</a:t>
            </a:r>
          </a:p>
          <a:p>
            <a:pPr marL="342900" lvl="1" indent="-342900">
              <a:buFont typeface="Arial" panose="020B0604020202020204" pitchFamily="34" charset="0"/>
              <a:buChar char="•"/>
            </a:pPr>
            <a:r>
              <a:rPr lang="en-US" sz="2000" dirty="0" err="1" smtClean="0">
                <a:latin typeface="Arial Black"/>
              </a:rPr>
              <a:t>enrol</a:t>
            </a:r>
            <a:r>
              <a:rPr lang="en-US" sz="2000" b="0" dirty="0" smtClean="0">
                <a:solidFill>
                  <a:schemeClr val="tx1"/>
                </a:solidFill>
                <a:latin typeface="Georgia"/>
              </a:rPr>
              <a:t> </a:t>
            </a:r>
            <a:r>
              <a:rPr lang="en-US" sz="2000" b="0" dirty="0">
                <a:solidFill>
                  <a:schemeClr val="tx1"/>
                </a:solidFill>
                <a:latin typeface="Georgia"/>
              </a:rPr>
              <a:t>in the </a:t>
            </a:r>
            <a:r>
              <a:rPr lang="en-US" sz="2000" b="0" dirty="0" err="1">
                <a:solidFill>
                  <a:schemeClr val="tx1"/>
                </a:solidFill>
                <a:latin typeface="Georgia"/>
              </a:rPr>
              <a:t>Epigeum</a:t>
            </a:r>
            <a:r>
              <a:rPr lang="en-US" sz="2000" b="0" dirty="0">
                <a:solidFill>
                  <a:schemeClr val="tx1"/>
                </a:solidFill>
                <a:latin typeface="Georgia"/>
              </a:rPr>
              <a:t> Academic Integrity </a:t>
            </a:r>
            <a:r>
              <a:rPr lang="en-US" sz="2000" b="0" dirty="0" smtClean="0">
                <a:solidFill>
                  <a:schemeClr val="tx1"/>
                </a:solidFill>
                <a:latin typeface="Georgia"/>
              </a:rPr>
              <a:t>student </a:t>
            </a:r>
            <a:r>
              <a:rPr lang="en-US" sz="2000" b="0" dirty="0">
                <a:solidFill>
                  <a:schemeClr val="tx1"/>
                </a:solidFill>
                <a:latin typeface="Georgia"/>
              </a:rPr>
              <a:t>module on </a:t>
            </a:r>
            <a:r>
              <a:rPr lang="en-US" sz="2000" b="0" dirty="0" smtClean="0">
                <a:solidFill>
                  <a:schemeClr val="tx1"/>
                </a:solidFill>
                <a:latin typeface="Georgia"/>
              </a:rPr>
              <a:t>MyUni through the Assignment Help tab</a:t>
            </a:r>
            <a:endParaRPr lang="en-US" sz="2000" b="0" dirty="0">
              <a:solidFill>
                <a:schemeClr val="tx1"/>
              </a:solidFill>
              <a:highlight>
                <a:srgbClr val="FFFF00"/>
              </a:highlight>
              <a:latin typeface="Georgia" panose="02040502050405020303" pitchFamily="18" charset="0"/>
            </a:endParaRPr>
          </a:p>
        </p:txBody>
      </p:sp>
      <p:sp>
        <p:nvSpPr>
          <p:cNvPr id="4" name="Footer Placeholder 3">
            <a:extLst>
              <a:ext uri="{FF2B5EF4-FFF2-40B4-BE49-F238E27FC236}">
                <a16:creationId xmlns:a16="http://schemas.microsoft.com/office/drawing/2014/main" id="{F42B920C-B210-47C9-8E2A-26B64210A9DD}"/>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75583D09-517A-4664-8689-E4EA2607B8FB}"/>
              </a:ext>
            </a:extLst>
          </p:cNvPr>
          <p:cNvSpPr>
            <a:spLocks noGrp="1"/>
          </p:cNvSpPr>
          <p:nvPr>
            <p:ph type="sldNum" sz="quarter" idx="12"/>
          </p:nvPr>
        </p:nvSpPr>
        <p:spPr/>
        <p:txBody>
          <a:bodyPr/>
          <a:lstStyle/>
          <a:p>
            <a:r>
              <a:rPr lang="en-US" dirty="0"/>
              <a:t>Slide </a:t>
            </a:r>
            <a:fld id="{D902FE81-C05A-FB4E-B374-FDEE4BFE83C1}" type="slidenum">
              <a:rPr lang="en-US" smtClean="0"/>
              <a:t>17</a:t>
            </a:fld>
            <a:endParaRPr lang="en-US" dirty="0"/>
          </a:p>
        </p:txBody>
      </p:sp>
    </p:spTree>
    <p:extLst>
      <p:ext uri="{BB962C8B-B14F-4D97-AF65-F5344CB8AC3E}">
        <p14:creationId xmlns:p14="http://schemas.microsoft.com/office/powerpoint/2010/main" val="1717855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91BC-8BD5-8E44-B700-58952D743047}"/>
              </a:ext>
            </a:extLst>
          </p:cNvPr>
          <p:cNvSpPr>
            <a:spLocks noGrp="1"/>
          </p:cNvSpPr>
          <p:nvPr>
            <p:ph type="title"/>
          </p:nvPr>
        </p:nvSpPr>
        <p:spPr>
          <a:xfrm>
            <a:off x="803747" y="2420236"/>
            <a:ext cx="7133585" cy="526619"/>
          </a:xfrm>
        </p:spPr>
        <p:txBody>
          <a:bodyPr/>
          <a:lstStyle/>
          <a:p>
            <a:r>
              <a:rPr lang="en-US" dirty="0"/>
              <a:t>QUESTIONS?</a:t>
            </a:r>
          </a:p>
        </p:txBody>
      </p:sp>
      <p:sp>
        <p:nvSpPr>
          <p:cNvPr id="3" name="Text Placeholder 2">
            <a:extLst>
              <a:ext uri="{FF2B5EF4-FFF2-40B4-BE49-F238E27FC236}">
                <a16:creationId xmlns:a16="http://schemas.microsoft.com/office/drawing/2014/main" id="{20CCE777-DD46-A743-A01F-A274BF3CABBC}"/>
              </a:ext>
            </a:extLst>
          </p:cNvPr>
          <p:cNvSpPr>
            <a:spLocks noGrp="1"/>
          </p:cNvSpPr>
          <p:nvPr>
            <p:ph type="body" sz="quarter" idx="10"/>
          </p:nvPr>
        </p:nvSpPr>
        <p:spPr>
          <a:xfrm>
            <a:off x="803747" y="3064011"/>
            <a:ext cx="7647795" cy="360996"/>
          </a:xfrm>
        </p:spPr>
        <p:txBody>
          <a:bodyPr/>
          <a:lstStyle/>
          <a:p>
            <a:r>
              <a:rPr lang="en-US" dirty="0"/>
              <a:t>Please put these in the chat</a:t>
            </a:r>
          </a:p>
        </p:txBody>
      </p:sp>
    </p:spTree>
    <p:extLst>
      <p:ext uri="{BB962C8B-B14F-4D97-AF65-F5344CB8AC3E}">
        <p14:creationId xmlns:p14="http://schemas.microsoft.com/office/powerpoint/2010/main" val="4152892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880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9EB9-A83E-DA4E-8072-F06EA34A8942}"/>
              </a:ext>
            </a:extLst>
          </p:cNvPr>
          <p:cNvSpPr>
            <a:spLocks noGrp="1"/>
          </p:cNvSpPr>
          <p:nvPr>
            <p:ph type="title"/>
          </p:nvPr>
        </p:nvSpPr>
        <p:spPr>
          <a:xfrm>
            <a:off x="900000" y="907562"/>
            <a:ext cx="7133585" cy="492827"/>
          </a:xfrm>
        </p:spPr>
        <p:txBody>
          <a:bodyPr/>
          <a:lstStyle/>
          <a:p>
            <a:r>
              <a:rPr lang="en-US" sz="3200" dirty="0"/>
              <a:t>Acknowledgement of Country</a:t>
            </a:r>
          </a:p>
        </p:txBody>
      </p:sp>
      <p:sp>
        <p:nvSpPr>
          <p:cNvPr id="3" name="Text Placeholder 2">
            <a:extLst>
              <a:ext uri="{FF2B5EF4-FFF2-40B4-BE49-F238E27FC236}">
                <a16:creationId xmlns:a16="http://schemas.microsoft.com/office/drawing/2014/main" id="{AE9CE552-0F15-1144-AAB7-90114F2AF361}"/>
              </a:ext>
            </a:extLst>
          </p:cNvPr>
          <p:cNvSpPr>
            <a:spLocks noGrp="1"/>
          </p:cNvSpPr>
          <p:nvPr>
            <p:ph type="body" sz="quarter" idx="10"/>
          </p:nvPr>
        </p:nvSpPr>
        <p:spPr>
          <a:xfrm>
            <a:off x="900000" y="1620295"/>
            <a:ext cx="7409499" cy="4330143"/>
          </a:xfrm>
        </p:spPr>
        <p:txBody>
          <a:bodyPr/>
          <a:lstStyle/>
          <a:p>
            <a:r>
              <a:rPr lang="en-AU" sz="2400" i="1" dirty="0"/>
              <a:t>As we gather for this meeting physically dispersed and virtually constructed let us take a moment to reflect the meaning of place and doing so recognise the various traditional lands on which the university is based.</a:t>
            </a:r>
            <a:endParaRPr lang="en-AU" sz="2400" dirty="0"/>
          </a:p>
          <a:p>
            <a:r>
              <a:rPr lang="en-AU" sz="2400" i="1" dirty="0"/>
              <a:t>The University of Adelaide acknowledges the traditional Country of the Kaurna people of the Adelaide Plains and pays respect to Elders past and present.</a:t>
            </a:r>
            <a:endParaRPr lang="en-AU" sz="2400" dirty="0"/>
          </a:p>
          <a:p>
            <a:r>
              <a:rPr lang="en-AU" sz="2400" i="1" dirty="0"/>
              <a:t>We recognise and respect their cultural heritage, beliefs and relationship with the land. We acknowledge that they are of continuing importance to the Kaurna people living today. And we also extend that respect to other Aboriginal Language Groups and other First Nations.</a:t>
            </a:r>
            <a:endParaRPr lang="en-AU" sz="2400" dirty="0"/>
          </a:p>
          <a:p>
            <a:endParaRPr lang="en-US" sz="2400" dirty="0"/>
          </a:p>
        </p:txBody>
      </p:sp>
    </p:spTree>
    <p:extLst>
      <p:ext uri="{BB962C8B-B14F-4D97-AF65-F5344CB8AC3E}">
        <p14:creationId xmlns:p14="http://schemas.microsoft.com/office/powerpoint/2010/main" val="96621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400B-5C38-9E44-9312-D747BC171F26}"/>
              </a:ext>
            </a:extLst>
          </p:cNvPr>
          <p:cNvSpPr>
            <a:spLocks noGrp="1"/>
          </p:cNvSpPr>
          <p:nvPr>
            <p:ph type="title"/>
          </p:nvPr>
        </p:nvSpPr>
        <p:spPr>
          <a:xfrm>
            <a:off x="900000" y="998062"/>
            <a:ext cx="7133585" cy="526619"/>
          </a:xfrm>
        </p:spPr>
        <p:txBody>
          <a:bodyPr/>
          <a:lstStyle/>
          <a:p>
            <a:r>
              <a:rPr lang="en-US" sz="3800" dirty="0"/>
              <a:t>Housekeeping</a:t>
            </a:r>
          </a:p>
        </p:txBody>
      </p:sp>
      <p:sp>
        <p:nvSpPr>
          <p:cNvPr id="3" name="Text Placeholder 2">
            <a:extLst>
              <a:ext uri="{FF2B5EF4-FFF2-40B4-BE49-F238E27FC236}">
                <a16:creationId xmlns:a16="http://schemas.microsoft.com/office/drawing/2014/main" id="{53D4AFF3-7DB2-9F4A-BA80-FCE27300D39B}"/>
              </a:ext>
            </a:extLst>
          </p:cNvPr>
          <p:cNvSpPr>
            <a:spLocks noGrp="1"/>
          </p:cNvSpPr>
          <p:nvPr>
            <p:ph type="body" sz="quarter" idx="10"/>
          </p:nvPr>
        </p:nvSpPr>
        <p:spPr>
          <a:xfrm>
            <a:off x="900000" y="1864071"/>
            <a:ext cx="7560419" cy="3034549"/>
          </a:xfrm>
        </p:spPr>
        <p:txBody>
          <a:bodyPr/>
          <a:lstStyle/>
          <a:p>
            <a:pPr marL="457200" indent="-457200">
              <a:buFont typeface="Arial" panose="020B0604020202020204" pitchFamily="34" charset="0"/>
              <a:buChar char="•"/>
            </a:pPr>
            <a:r>
              <a:rPr lang="en-US" dirty="0"/>
              <a:t>Please mute your audio</a:t>
            </a:r>
          </a:p>
          <a:p>
            <a:pPr marL="457200" indent="-457200">
              <a:buFont typeface="Arial" panose="020B0604020202020204" pitchFamily="34" charset="0"/>
              <a:buChar char="•"/>
            </a:pPr>
            <a:r>
              <a:rPr lang="en-US" dirty="0"/>
              <a:t>Will be recorded and posted to the Learning and Teaching website</a:t>
            </a:r>
          </a:p>
          <a:p>
            <a:pPr marL="457200" indent="-457200">
              <a:buFont typeface="Arial" panose="020B0604020202020204" pitchFamily="34" charset="0"/>
              <a:buChar char="•"/>
            </a:pPr>
            <a:r>
              <a:rPr lang="en-US" dirty="0"/>
              <a:t>Please put questions in the chat</a:t>
            </a:r>
          </a:p>
          <a:p>
            <a:pPr marL="457200" indent="-457200">
              <a:buFont typeface="Arial" panose="020B0604020202020204" pitchFamily="34" charset="0"/>
              <a:buChar char="•"/>
            </a:pPr>
            <a:r>
              <a:rPr lang="en-US" dirty="0"/>
              <a:t>If there is time at the end we will take questions</a:t>
            </a:r>
          </a:p>
          <a:p>
            <a:pPr marL="457200" indent="-457200">
              <a:buFont typeface="Arial" panose="020B0604020202020204" pitchFamily="34" charset="0"/>
              <a:buChar char="•"/>
            </a:pPr>
            <a:r>
              <a:rPr lang="en-US" dirty="0"/>
              <a:t>We may not have time to answer them all but will follow up afterwards</a:t>
            </a:r>
          </a:p>
        </p:txBody>
      </p:sp>
    </p:spTree>
    <p:extLst>
      <p:ext uri="{BB962C8B-B14F-4D97-AF65-F5344CB8AC3E}">
        <p14:creationId xmlns:p14="http://schemas.microsoft.com/office/powerpoint/2010/main" val="1182179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50EF-FE18-8041-99BC-142EBD6C6DBF}"/>
              </a:ext>
            </a:extLst>
          </p:cNvPr>
          <p:cNvSpPr>
            <a:spLocks noGrp="1"/>
          </p:cNvSpPr>
          <p:nvPr>
            <p:ph type="title"/>
          </p:nvPr>
        </p:nvSpPr>
        <p:spPr>
          <a:xfrm>
            <a:off x="720000" y="720000"/>
            <a:ext cx="7703999" cy="564270"/>
          </a:xfrm>
        </p:spPr>
        <p:txBody>
          <a:bodyPr/>
          <a:lstStyle/>
          <a:p>
            <a:r>
              <a:rPr lang="en-US" dirty="0"/>
              <a:t>Session Outline</a:t>
            </a:r>
          </a:p>
        </p:txBody>
      </p:sp>
      <p:sp>
        <p:nvSpPr>
          <p:cNvPr id="4" name="Footer Placeholder 3">
            <a:extLst>
              <a:ext uri="{FF2B5EF4-FFF2-40B4-BE49-F238E27FC236}">
                <a16:creationId xmlns:a16="http://schemas.microsoft.com/office/drawing/2014/main" id="{DA638C56-6923-E24C-9BAD-878291434BBF}"/>
              </a:ext>
            </a:extLst>
          </p:cNvPr>
          <p:cNvSpPr>
            <a:spLocks noGrp="1"/>
          </p:cNvSpPr>
          <p:nvPr>
            <p:ph type="ftr" sz="quarter" idx="11"/>
          </p:nvPr>
        </p:nvSpPr>
        <p:spPr/>
        <p:txBody>
          <a:bodyPr/>
          <a:lstStyle/>
          <a:p>
            <a:r>
              <a:rPr lang="en-US"/>
              <a:t>The University of Adelaide</a:t>
            </a:r>
            <a:endParaRPr lang="en-US" dirty="0"/>
          </a:p>
        </p:txBody>
      </p:sp>
      <p:sp>
        <p:nvSpPr>
          <p:cNvPr id="5" name="Slide Number Placeholder 4">
            <a:extLst>
              <a:ext uri="{FF2B5EF4-FFF2-40B4-BE49-F238E27FC236}">
                <a16:creationId xmlns:a16="http://schemas.microsoft.com/office/drawing/2014/main" id="{C3C8FEC7-D966-B546-B2B1-A6FA9829ACC7}"/>
              </a:ext>
            </a:extLst>
          </p:cNvPr>
          <p:cNvSpPr>
            <a:spLocks noGrp="1"/>
          </p:cNvSpPr>
          <p:nvPr>
            <p:ph type="sldNum" sz="quarter" idx="12"/>
          </p:nvPr>
        </p:nvSpPr>
        <p:spPr/>
        <p:txBody>
          <a:bodyPr/>
          <a:lstStyle/>
          <a:p>
            <a:r>
              <a:rPr lang="en-US"/>
              <a:t>Slide </a:t>
            </a:r>
            <a:fld id="{D902FE81-C05A-FB4E-B374-FDEE4BFE83C1}" type="slidenum">
              <a:rPr lang="en-US" smtClean="0"/>
              <a:t>4</a:t>
            </a:fld>
            <a:endParaRPr lang="en-US" dirty="0"/>
          </a:p>
        </p:txBody>
      </p:sp>
      <p:graphicFrame>
        <p:nvGraphicFramePr>
          <p:cNvPr id="8" name="Content Placeholder 7">
            <a:extLst>
              <a:ext uri="{FF2B5EF4-FFF2-40B4-BE49-F238E27FC236}">
                <a16:creationId xmlns:a16="http://schemas.microsoft.com/office/drawing/2014/main" id="{4DF30EFD-2B11-794F-8495-9F00FC90A665}"/>
              </a:ext>
            </a:extLst>
          </p:cNvPr>
          <p:cNvGraphicFramePr>
            <a:graphicFrameLocks noGrp="1"/>
          </p:cNvGraphicFramePr>
          <p:nvPr>
            <p:ph idx="1"/>
            <p:extLst>
              <p:ext uri="{D42A27DB-BD31-4B8C-83A1-F6EECF244321}">
                <p14:modId xmlns:p14="http://schemas.microsoft.com/office/powerpoint/2010/main" val="246673493"/>
              </p:ext>
            </p:extLst>
          </p:nvPr>
        </p:nvGraphicFramePr>
        <p:xfrm>
          <a:off x="720000" y="1677114"/>
          <a:ext cx="7703999"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945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a:xfrm>
            <a:off x="720001" y="795277"/>
            <a:ext cx="7703999" cy="581262"/>
          </a:xfrm>
        </p:spPr>
        <p:txBody>
          <a:bodyPr/>
          <a:lstStyle/>
          <a:p>
            <a:r>
              <a:rPr lang="en-US"/>
              <a:t>Academic Integrity</a:t>
            </a:r>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5</a:t>
            </a:fld>
            <a:endParaRPr lang="en-US" dirty="0"/>
          </a:p>
        </p:txBody>
      </p:sp>
      <p:sp>
        <p:nvSpPr>
          <p:cNvPr id="9" name="Content Placeholder 2">
            <a:extLst>
              <a:ext uri="{FF2B5EF4-FFF2-40B4-BE49-F238E27FC236}">
                <a16:creationId xmlns:a16="http://schemas.microsoft.com/office/drawing/2014/main" id="{C144C0FC-25B5-794C-8FC2-5C239338B579}"/>
              </a:ext>
            </a:extLst>
          </p:cNvPr>
          <p:cNvSpPr>
            <a:spLocks noGrp="1"/>
          </p:cNvSpPr>
          <p:nvPr>
            <p:ph sz="half" idx="1"/>
          </p:nvPr>
        </p:nvSpPr>
        <p:spPr>
          <a:xfrm>
            <a:off x="720001" y="1802954"/>
            <a:ext cx="7559295" cy="3960000"/>
          </a:xfrm>
        </p:spPr>
        <p:txBody>
          <a:bodyPr>
            <a:normAutofit/>
          </a:bodyPr>
          <a:lstStyle/>
          <a:p>
            <a:pPr marL="342900" lvl="1" indent="-342900">
              <a:buFont typeface="Arial" panose="020B0604020202020204" pitchFamily="34" charset="0"/>
              <a:buChar char="•"/>
            </a:pPr>
            <a:r>
              <a:rPr lang="en-US" b="0" dirty="0">
                <a:solidFill>
                  <a:schemeClr val="tx1"/>
                </a:solidFill>
                <a:latin typeface="Georgia" panose="02040502050405020303" pitchFamily="18" charset="0"/>
              </a:rPr>
              <a:t>a core value of the University - the ‘moral code of academia’</a:t>
            </a:r>
          </a:p>
          <a:p>
            <a:pPr marL="342900" lvl="1" indent="-342900">
              <a:buFont typeface="Arial" panose="020B0604020202020204" pitchFamily="34" charset="0"/>
              <a:buChar char="•"/>
            </a:pPr>
            <a:r>
              <a:rPr lang="en-US" b="0" dirty="0">
                <a:solidFill>
                  <a:schemeClr val="tx1"/>
                </a:solidFill>
                <a:latin typeface="Georgia" panose="02040502050405020303" pitchFamily="18" charset="0"/>
              </a:rPr>
              <a:t>using, generating and communicating information </a:t>
            </a:r>
            <a:br>
              <a:rPr lang="en-US" b="0" dirty="0">
                <a:solidFill>
                  <a:schemeClr val="tx1"/>
                </a:solidFill>
                <a:latin typeface="Georgia" panose="02040502050405020303" pitchFamily="18" charset="0"/>
              </a:rPr>
            </a:br>
            <a:r>
              <a:rPr lang="en-US" b="0" dirty="0">
                <a:solidFill>
                  <a:schemeClr val="tx1"/>
                </a:solidFill>
                <a:latin typeface="Georgia" panose="02040502050405020303" pitchFamily="18" charset="0"/>
              </a:rPr>
              <a:t>in an ethical, honest and responsible manner</a:t>
            </a:r>
          </a:p>
          <a:p>
            <a:pPr marL="342900" lvl="1" indent="-342900">
              <a:buFont typeface="Arial" panose="020B0604020202020204" pitchFamily="34" charset="0"/>
              <a:buChar char="•"/>
            </a:pPr>
            <a:r>
              <a:rPr lang="en-US" b="0" dirty="0">
                <a:solidFill>
                  <a:schemeClr val="tx1"/>
                </a:solidFill>
                <a:latin typeface="Georgia" panose="02040502050405020303" pitchFamily="18" charset="0"/>
              </a:rPr>
              <a:t>acting with honesty, trust, fairness, respect, </a:t>
            </a:r>
            <a:br>
              <a:rPr lang="en-US" b="0" dirty="0">
                <a:solidFill>
                  <a:schemeClr val="tx1"/>
                </a:solidFill>
                <a:latin typeface="Georgia" panose="02040502050405020303" pitchFamily="18" charset="0"/>
              </a:rPr>
            </a:br>
            <a:r>
              <a:rPr lang="en-US" b="0" dirty="0">
                <a:solidFill>
                  <a:schemeClr val="tx1"/>
                </a:solidFill>
                <a:latin typeface="Georgia" panose="02040502050405020303" pitchFamily="18" charset="0"/>
              </a:rPr>
              <a:t>responsibility and courage in learning</a:t>
            </a:r>
          </a:p>
          <a:p>
            <a:pPr marL="3429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66050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a:xfrm>
            <a:off x="720001" y="795277"/>
            <a:ext cx="7703999" cy="581262"/>
          </a:xfrm>
        </p:spPr>
        <p:txBody>
          <a:bodyPr/>
          <a:lstStyle/>
          <a:p>
            <a:r>
              <a:rPr lang="en-US" dirty="0" smtClean="0"/>
              <a:t>Academic Integrity</a:t>
            </a:r>
            <a:r>
              <a:rPr lang="en-US" dirty="0" smtClean="0"/>
              <a:t> </a:t>
            </a:r>
            <a:r>
              <a:rPr lang="en-US" dirty="0"/>
              <a:t>Policy</a:t>
            </a:r>
          </a:p>
        </p:txBody>
      </p:sp>
      <p:sp>
        <p:nvSpPr>
          <p:cNvPr id="3" name="Content Placeholder 2">
            <a:extLst>
              <a:ext uri="{FF2B5EF4-FFF2-40B4-BE49-F238E27FC236}">
                <a16:creationId xmlns:a16="http://schemas.microsoft.com/office/drawing/2014/main" id="{9F26C772-89F6-2F4C-BB46-78B65FDEF1E8}"/>
              </a:ext>
            </a:extLst>
          </p:cNvPr>
          <p:cNvSpPr>
            <a:spLocks noGrp="1"/>
          </p:cNvSpPr>
          <p:nvPr>
            <p:ph sz="half" idx="1"/>
          </p:nvPr>
        </p:nvSpPr>
        <p:spPr>
          <a:xfrm>
            <a:off x="720001" y="1802954"/>
            <a:ext cx="7559295" cy="3960000"/>
          </a:xfrm>
        </p:spPr>
        <p:txBody>
          <a:bodyPr vert="horz" lIns="0" tIns="0" rIns="0" bIns="0" rtlCol="0" anchor="t">
            <a:normAutofit/>
          </a:bodyPr>
          <a:lstStyle/>
          <a:p>
            <a:pPr marL="342900" lvl="1" indent="-342900">
              <a:buFont typeface="Arial" panose="020B0604020202020204" pitchFamily="34" charset="0"/>
              <a:buChar char="•"/>
            </a:pPr>
            <a:r>
              <a:rPr lang="en-US" b="0" dirty="0">
                <a:solidFill>
                  <a:schemeClr val="tx1"/>
                </a:solidFill>
                <a:latin typeface="Georgia"/>
              </a:rPr>
              <a:t>On 27 July 2020, the Academic </a:t>
            </a:r>
            <a:r>
              <a:rPr lang="en-US" dirty="0">
                <a:solidFill>
                  <a:schemeClr val="tx1"/>
                </a:solidFill>
                <a:latin typeface="Georgia"/>
              </a:rPr>
              <a:t>Integrity</a:t>
            </a:r>
            <a:r>
              <a:rPr lang="en-US" b="0" dirty="0">
                <a:solidFill>
                  <a:schemeClr val="tx1"/>
                </a:solidFill>
                <a:latin typeface="Georgia"/>
              </a:rPr>
              <a:t> Policy replaced the Academic </a:t>
            </a:r>
            <a:r>
              <a:rPr lang="en-US" dirty="0">
                <a:solidFill>
                  <a:schemeClr val="tx1"/>
                </a:solidFill>
                <a:latin typeface="Georgia"/>
              </a:rPr>
              <a:t>Honesty</a:t>
            </a:r>
            <a:r>
              <a:rPr lang="en-US" b="0" dirty="0">
                <a:solidFill>
                  <a:schemeClr val="tx1"/>
                </a:solidFill>
                <a:latin typeface="Georgia"/>
              </a:rPr>
              <a:t> Policy</a:t>
            </a:r>
          </a:p>
          <a:p>
            <a:pPr marL="342900" lvl="1" indent="-342900">
              <a:buFont typeface="Arial" panose="020B0604020202020204" pitchFamily="34" charset="0"/>
              <a:buChar char="•"/>
            </a:pPr>
            <a:r>
              <a:rPr lang="en-US" b="0" dirty="0">
                <a:solidFill>
                  <a:schemeClr val="tx1"/>
                </a:solidFill>
                <a:latin typeface="Georgia"/>
              </a:rPr>
              <a:t>Applies to all students enrolled in a Program </a:t>
            </a:r>
            <a:r>
              <a:rPr lang="en-US" b="0" dirty="0">
                <a:latin typeface="Georgia" panose="02040502050405020303" pitchFamily="18" charset="0"/>
              </a:rPr>
              <a:t/>
            </a:r>
            <a:br>
              <a:rPr lang="en-US" b="0" dirty="0">
                <a:latin typeface="Georgia" panose="02040502050405020303" pitchFamily="18" charset="0"/>
              </a:rPr>
            </a:br>
            <a:r>
              <a:rPr lang="en-US" sz="1800" b="0" dirty="0">
                <a:solidFill>
                  <a:schemeClr val="tx1"/>
                </a:solidFill>
                <a:latin typeface="Georgia"/>
              </a:rPr>
              <a:t>(</a:t>
            </a:r>
            <a:r>
              <a:rPr lang="en-US" sz="1800" b="0" dirty="0" smtClean="0">
                <a:solidFill>
                  <a:schemeClr val="tx1"/>
                </a:solidFill>
                <a:latin typeface="Georgia"/>
              </a:rPr>
              <a:t>including Non Award, students </a:t>
            </a:r>
            <a:r>
              <a:rPr lang="en-US" sz="1800" b="0" dirty="0">
                <a:solidFill>
                  <a:schemeClr val="tx1"/>
                </a:solidFill>
                <a:latin typeface="Georgia"/>
              </a:rPr>
              <a:t>previously enrolled and those on </a:t>
            </a:r>
            <a:r>
              <a:rPr lang="en-US" sz="1800" b="0" dirty="0" err="1">
                <a:solidFill>
                  <a:schemeClr val="tx1"/>
                </a:solidFill>
                <a:latin typeface="Georgia"/>
              </a:rPr>
              <a:t>LoA</a:t>
            </a:r>
            <a:r>
              <a:rPr lang="en-US" sz="1800" b="0" dirty="0">
                <a:solidFill>
                  <a:schemeClr val="tx1"/>
                </a:solidFill>
                <a:latin typeface="Georgia"/>
              </a:rPr>
              <a:t>)</a:t>
            </a:r>
          </a:p>
          <a:p>
            <a:pPr marL="342900" lvl="2" indent="-342900">
              <a:buFont typeface="Arial" panose="020B0604020202020204" pitchFamily="34" charset="0"/>
              <a:buChar char="•"/>
            </a:pPr>
            <a:r>
              <a:rPr lang="en-US" sz="2400" dirty="0">
                <a:solidFill>
                  <a:schemeClr val="tx1"/>
                </a:solidFill>
                <a:latin typeface="Georgia" panose="02040502050405020303" pitchFamily="18" charset="0"/>
              </a:rPr>
              <a:t>Research misconduct for HDRs is covered by Responsible Conduct of Research Policy and associated Research Misconduct Procedure </a:t>
            </a:r>
          </a:p>
          <a:p>
            <a:pPr lvl="2"/>
            <a:endParaRPr lang="en-US" b="0" dirty="0">
              <a:solidFill>
                <a:schemeClr val="tx1"/>
              </a:solidFill>
              <a:latin typeface="Georgia" panose="02040502050405020303" pitchFamily="18" charset="0"/>
            </a:endParaRPr>
          </a:p>
          <a:p>
            <a:pPr marL="342900" lvl="1" indent="-34290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6</a:t>
            </a:fld>
            <a:endParaRPr lang="en-US" dirty="0"/>
          </a:p>
        </p:txBody>
      </p:sp>
    </p:spTree>
    <p:extLst>
      <p:ext uri="{BB962C8B-B14F-4D97-AF65-F5344CB8AC3E}">
        <p14:creationId xmlns:p14="http://schemas.microsoft.com/office/powerpoint/2010/main" val="28906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a:xfrm>
            <a:off x="720001" y="795277"/>
            <a:ext cx="7703999" cy="581262"/>
          </a:xfrm>
        </p:spPr>
        <p:txBody>
          <a:bodyPr/>
          <a:lstStyle/>
          <a:p>
            <a:r>
              <a:rPr lang="en-US" dirty="0"/>
              <a:t>Policy Principles</a:t>
            </a:r>
          </a:p>
        </p:txBody>
      </p:sp>
      <p:sp>
        <p:nvSpPr>
          <p:cNvPr id="3" name="Content Placeholder 2">
            <a:extLst>
              <a:ext uri="{FF2B5EF4-FFF2-40B4-BE49-F238E27FC236}">
                <a16:creationId xmlns:a16="http://schemas.microsoft.com/office/drawing/2014/main" id="{9F26C772-89F6-2F4C-BB46-78B65FDEF1E8}"/>
              </a:ext>
            </a:extLst>
          </p:cNvPr>
          <p:cNvSpPr>
            <a:spLocks noGrp="1"/>
          </p:cNvSpPr>
          <p:nvPr>
            <p:ph sz="half" idx="1"/>
          </p:nvPr>
        </p:nvSpPr>
        <p:spPr>
          <a:xfrm>
            <a:off x="611715" y="1734169"/>
            <a:ext cx="7812283" cy="4388200"/>
          </a:xfrm>
        </p:spPr>
        <p:txBody>
          <a:bodyPr>
            <a:normAutofit/>
          </a:bodyPr>
          <a:lstStyle/>
          <a:p>
            <a:pPr marL="342900" lvl="1" indent="-342900">
              <a:buFont typeface="Arial" panose="020B0604020202020204" pitchFamily="34" charset="0"/>
              <a:buChar char="•"/>
            </a:pPr>
            <a:r>
              <a:rPr lang="en-US" b="0" dirty="0">
                <a:solidFill>
                  <a:schemeClr val="tx1"/>
                </a:solidFill>
                <a:latin typeface="Georgia" panose="02040502050405020303" pitchFamily="18" charset="0"/>
              </a:rPr>
              <a:t>educative approach</a:t>
            </a:r>
          </a:p>
          <a:p>
            <a:pPr marL="342900" lvl="1" indent="-342900">
              <a:buFont typeface="Arial" panose="020B0604020202020204" pitchFamily="34" charset="0"/>
              <a:buChar char="•"/>
            </a:pPr>
            <a:r>
              <a:rPr lang="en-US" b="0" dirty="0">
                <a:solidFill>
                  <a:schemeClr val="tx1"/>
                </a:solidFill>
                <a:latin typeface="Georgia" panose="02040502050405020303" pitchFamily="18" charset="0"/>
                <a:sym typeface="Wingdings" pitchFamily="2" charset="2"/>
              </a:rPr>
              <a:t>shared responsibility of </a:t>
            </a:r>
            <a:br>
              <a:rPr lang="en-US" b="0" dirty="0">
                <a:solidFill>
                  <a:schemeClr val="tx1"/>
                </a:solidFill>
                <a:latin typeface="Georgia" panose="02040502050405020303" pitchFamily="18" charset="0"/>
                <a:sym typeface="Wingdings" pitchFamily="2" charset="2"/>
              </a:rPr>
            </a:br>
            <a:r>
              <a:rPr lang="en-US" b="0" dirty="0">
                <a:solidFill>
                  <a:schemeClr val="tx1"/>
                </a:solidFill>
                <a:latin typeface="Georgia" panose="02040502050405020303" pitchFamily="18" charset="0"/>
                <a:sym typeface="Wingdings" pitchFamily="2" charset="2"/>
              </a:rPr>
              <a:t>all members of Uni community</a:t>
            </a:r>
          </a:p>
          <a:p>
            <a:pPr marL="342900" lvl="1" indent="-342900">
              <a:buFont typeface="Arial" panose="020B0604020202020204" pitchFamily="34" charset="0"/>
              <a:buChar char="•"/>
            </a:pPr>
            <a:r>
              <a:rPr lang="en-US" sz="2400" b="0" dirty="0">
                <a:solidFill>
                  <a:schemeClr val="tx1"/>
                </a:solidFill>
                <a:latin typeface="Georgia" panose="02040502050405020303" pitchFamily="18" charset="0"/>
              </a:rPr>
              <a:t>students and staff expected to conduct themselves with integrity </a:t>
            </a:r>
          </a:p>
          <a:p>
            <a:pPr marL="358775" lvl="2"/>
            <a:r>
              <a:rPr lang="en-US" b="0" dirty="0">
                <a:solidFill>
                  <a:schemeClr val="tx1"/>
                </a:solidFill>
                <a:latin typeface="Georgia" panose="02040502050405020303" pitchFamily="18" charset="0"/>
                <a:sym typeface="Wingdings" pitchFamily="2" charset="2"/>
              </a:rPr>
              <a:t> students may need support to learn how to display academic integrity</a:t>
            </a:r>
          </a:p>
          <a:p>
            <a:pPr marL="342900" lvl="1" indent="-342900">
              <a:buFont typeface="Arial" panose="020B0604020202020204" pitchFamily="34" charset="0"/>
              <a:buChar char="•"/>
            </a:pPr>
            <a:r>
              <a:rPr lang="en-US" b="0" dirty="0">
                <a:solidFill>
                  <a:schemeClr val="tx1"/>
                </a:solidFill>
                <a:latin typeface="Georgia" panose="02040502050405020303" pitchFamily="18" charset="0"/>
                <a:sym typeface="Wingdings" pitchFamily="2" charset="2"/>
              </a:rPr>
              <a:t>a</a:t>
            </a:r>
            <a:r>
              <a:rPr lang="en-US" sz="2400" b="0" dirty="0">
                <a:solidFill>
                  <a:schemeClr val="tx1"/>
                </a:solidFill>
                <a:latin typeface="Georgia" panose="02040502050405020303" pitchFamily="18" charset="0"/>
                <a:sym typeface="Wingdings" pitchFamily="2" charset="2"/>
              </a:rPr>
              <a:t>dhe</a:t>
            </a:r>
            <a:r>
              <a:rPr lang="en-US" b="0" dirty="0">
                <a:solidFill>
                  <a:schemeClr val="tx1"/>
                </a:solidFill>
                <a:latin typeface="Georgia" panose="02040502050405020303" pitchFamily="18" charset="0"/>
                <a:sym typeface="Wingdings" pitchFamily="2" charset="2"/>
              </a:rPr>
              <a:t>rence to a fair and transparent process</a:t>
            </a:r>
          </a:p>
          <a:p>
            <a:pPr marL="342900" lvl="1" indent="-342900">
              <a:buFont typeface="Arial" panose="020B0604020202020204" pitchFamily="34" charset="0"/>
              <a:buChar char="•"/>
            </a:pPr>
            <a:r>
              <a:rPr lang="en-US" b="0" dirty="0">
                <a:solidFill>
                  <a:schemeClr val="tx1"/>
                </a:solidFill>
                <a:latin typeface="Georgia" panose="02040502050405020303" pitchFamily="18" charset="0"/>
                <a:sym typeface="Wingdings" pitchFamily="2" charset="2"/>
              </a:rPr>
              <a:t>c</a:t>
            </a:r>
            <a:r>
              <a:rPr lang="en-US" sz="2400" b="0" dirty="0">
                <a:solidFill>
                  <a:schemeClr val="tx1"/>
                </a:solidFill>
                <a:latin typeface="Georgia" panose="02040502050405020303" pitchFamily="18" charset="0"/>
                <a:sym typeface="Wingdings" pitchFamily="2" charset="2"/>
              </a:rPr>
              <a:t>ommitment to continuous improvement</a:t>
            </a:r>
            <a:endParaRPr lang="en-US" sz="2400" dirty="0">
              <a:solidFill>
                <a:schemeClr val="tx1"/>
              </a:solidFill>
              <a:latin typeface="Georgia" panose="02040502050405020303" pitchFamily="18" charset="0"/>
            </a:endParaRPr>
          </a:p>
          <a:p>
            <a:pPr marL="342900" lvl="2" indent="-342900">
              <a:buFont typeface="Arial" panose="020B0604020202020204" pitchFamily="34" charset="0"/>
              <a:buChar char="•"/>
            </a:pPr>
            <a:endParaRPr lang="en-US" b="0" dirty="0">
              <a:solidFill>
                <a:schemeClr val="tx1"/>
              </a:solidFill>
              <a:latin typeface="Georgia" panose="02040502050405020303" pitchFamily="18" charset="0"/>
            </a:endParaRPr>
          </a:p>
          <a:p>
            <a:pPr marL="342900" lvl="1" indent="-34290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7</a:t>
            </a:fld>
            <a:endParaRPr lang="en-US" dirty="0"/>
          </a:p>
        </p:txBody>
      </p:sp>
    </p:spTree>
    <p:extLst>
      <p:ext uri="{BB962C8B-B14F-4D97-AF65-F5344CB8AC3E}">
        <p14:creationId xmlns:p14="http://schemas.microsoft.com/office/powerpoint/2010/main" val="37163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a:xfrm>
            <a:off x="720001" y="795277"/>
            <a:ext cx="7703999" cy="581262"/>
          </a:xfrm>
        </p:spPr>
        <p:txBody>
          <a:bodyPr/>
          <a:lstStyle/>
          <a:p>
            <a:r>
              <a:rPr lang="en-US" dirty="0"/>
              <a:t>Staff responsibilities</a:t>
            </a:r>
          </a:p>
        </p:txBody>
      </p:sp>
      <p:sp>
        <p:nvSpPr>
          <p:cNvPr id="3" name="Content Placeholder 2">
            <a:extLst>
              <a:ext uri="{FF2B5EF4-FFF2-40B4-BE49-F238E27FC236}">
                <a16:creationId xmlns:a16="http://schemas.microsoft.com/office/drawing/2014/main" id="{9F26C772-89F6-2F4C-BB46-78B65FDEF1E8}"/>
              </a:ext>
            </a:extLst>
          </p:cNvPr>
          <p:cNvSpPr>
            <a:spLocks noGrp="1"/>
          </p:cNvSpPr>
          <p:nvPr>
            <p:ph sz="half" idx="1"/>
          </p:nvPr>
        </p:nvSpPr>
        <p:spPr>
          <a:xfrm>
            <a:off x="720000" y="1818328"/>
            <a:ext cx="7559295" cy="2702301"/>
          </a:xfrm>
        </p:spPr>
        <p:txBody>
          <a:bodyPr>
            <a:noAutofit/>
          </a:bodyPr>
          <a:lstStyle/>
          <a:p>
            <a:pPr marL="457200" lvl="1" indent="-457200">
              <a:spcBef>
                <a:spcPts val="1100"/>
              </a:spcBef>
              <a:spcAft>
                <a:spcPts val="600"/>
              </a:spcAft>
              <a:buFont typeface="+mj-lt"/>
              <a:buAutoNum type="alphaLcParenR"/>
            </a:pPr>
            <a:r>
              <a:rPr lang="en-US" b="0" dirty="0">
                <a:solidFill>
                  <a:schemeClr val="tx1"/>
                </a:solidFill>
                <a:latin typeface="Georgia" panose="02040502050405020303" pitchFamily="18" charset="0"/>
              </a:rPr>
              <a:t>be aware of the policies and procedures</a:t>
            </a:r>
          </a:p>
          <a:p>
            <a:pPr marL="457200" lvl="1" indent="-457200">
              <a:spcBef>
                <a:spcPts val="1100"/>
              </a:spcBef>
              <a:spcAft>
                <a:spcPts val="600"/>
              </a:spcAft>
              <a:buFont typeface="+mj-lt"/>
              <a:buAutoNum type="alphaLcParenR"/>
            </a:pPr>
            <a:r>
              <a:rPr lang="en-US" b="0" dirty="0">
                <a:solidFill>
                  <a:schemeClr val="tx1"/>
                </a:solidFill>
                <a:latin typeface="Georgia" panose="02040502050405020303" pitchFamily="18" charset="0"/>
              </a:rPr>
              <a:t>engage with professional development opportunities</a:t>
            </a:r>
          </a:p>
          <a:p>
            <a:pPr marL="457200" lvl="1" indent="-457200">
              <a:spcBef>
                <a:spcPts val="1100"/>
              </a:spcBef>
              <a:spcAft>
                <a:spcPts val="600"/>
              </a:spcAft>
              <a:buFont typeface="+mj-lt"/>
              <a:buAutoNum type="alphaLcParenR"/>
            </a:pPr>
            <a:r>
              <a:rPr lang="en-US" b="0" dirty="0">
                <a:solidFill>
                  <a:schemeClr val="tx1"/>
                </a:solidFill>
                <a:latin typeface="Georgia" panose="02040502050405020303" pitchFamily="18" charset="0"/>
              </a:rPr>
              <a:t>model Academic Integrity in their professional practice</a:t>
            </a:r>
          </a:p>
          <a:p>
            <a:pPr marL="457200" lvl="1" indent="-457200">
              <a:spcBef>
                <a:spcPts val="1100"/>
              </a:spcBef>
              <a:spcAft>
                <a:spcPts val="600"/>
              </a:spcAft>
              <a:buFont typeface="+mj-lt"/>
              <a:buAutoNum type="alphaLcParenR"/>
            </a:pPr>
            <a:r>
              <a:rPr lang="en-US" b="0" dirty="0">
                <a:solidFill>
                  <a:schemeClr val="tx1"/>
                </a:solidFill>
                <a:latin typeface="Georgia" panose="02040502050405020303" pitchFamily="18" charset="0"/>
              </a:rPr>
              <a:t>report suspected breaches of Academic Integrity consistently in accordance with the policy </a:t>
            </a:r>
          </a:p>
          <a:p>
            <a:pPr marL="457200" lvl="1" indent="-457200">
              <a:buFont typeface="+mj-lt"/>
              <a:buAutoNum type="alphaLcParenR"/>
            </a:pPr>
            <a:endParaRPr lang="en-US" b="0" dirty="0">
              <a:solidFill>
                <a:schemeClr val="tx1"/>
              </a:solidFill>
              <a:latin typeface="Georgia" panose="02040502050405020303" pitchFamily="18" charset="0"/>
            </a:endParaRPr>
          </a:p>
          <a:p>
            <a:pPr lvl="2"/>
            <a:endParaRPr lang="en-US" sz="2400" b="0" dirty="0">
              <a:solidFill>
                <a:schemeClr val="tx1"/>
              </a:solidFill>
              <a:latin typeface="Georgia" panose="02040502050405020303" pitchFamily="18" charset="0"/>
            </a:endParaRPr>
          </a:p>
          <a:p>
            <a:pPr marL="342900" lvl="1" indent="-34290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8</a:t>
            </a:fld>
            <a:endParaRPr lang="en-US" dirty="0"/>
          </a:p>
        </p:txBody>
      </p:sp>
    </p:spTree>
    <p:extLst>
      <p:ext uri="{BB962C8B-B14F-4D97-AF65-F5344CB8AC3E}">
        <p14:creationId xmlns:p14="http://schemas.microsoft.com/office/powerpoint/2010/main" val="168060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B03-62FF-C349-973F-C3BF2F7E5401}"/>
              </a:ext>
            </a:extLst>
          </p:cNvPr>
          <p:cNvSpPr>
            <a:spLocks noGrp="1"/>
          </p:cNvSpPr>
          <p:nvPr>
            <p:ph type="title"/>
          </p:nvPr>
        </p:nvSpPr>
        <p:spPr>
          <a:xfrm>
            <a:off x="720001" y="795277"/>
            <a:ext cx="7703999" cy="581262"/>
          </a:xfrm>
        </p:spPr>
        <p:txBody>
          <a:bodyPr/>
          <a:lstStyle/>
          <a:p>
            <a:r>
              <a:rPr lang="en-US" dirty="0"/>
              <a:t>Staff responsibilities</a:t>
            </a:r>
          </a:p>
        </p:txBody>
      </p:sp>
      <p:sp>
        <p:nvSpPr>
          <p:cNvPr id="3" name="Content Placeholder 2">
            <a:extLst>
              <a:ext uri="{FF2B5EF4-FFF2-40B4-BE49-F238E27FC236}">
                <a16:creationId xmlns:a16="http://schemas.microsoft.com/office/drawing/2014/main" id="{9F26C772-89F6-2F4C-BB46-78B65FDEF1E8}"/>
              </a:ext>
            </a:extLst>
          </p:cNvPr>
          <p:cNvSpPr>
            <a:spLocks noGrp="1"/>
          </p:cNvSpPr>
          <p:nvPr>
            <p:ph sz="half" idx="1"/>
          </p:nvPr>
        </p:nvSpPr>
        <p:spPr>
          <a:xfrm>
            <a:off x="720000" y="1518245"/>
            <a:ext cx="7559295" cy="3976297"/>
          </a:xfrm>
        </p:spPr>
        <p:txBody>
          <a:bodyPr>
            <a:noAutofit/>
          </a:bodyPr>
          <a:lstStyle/>
          <a:p>
            <a:pPr marL="457200" lvl="1" indent="-457200">
              <a:spcBef>
                <a:spcPts val="1100"/>
              </a:spcBef>
              <a:spcAft>
                <a:spcPts val="600"/>
              </a:spcAft>
              <a:buFont typeface="+mj-lt"/>
              <a:buAutoNum type="alphaLcParenR" startAt="5"/>
            </a:pPr>
            <a:r>
              <a:rPr lang="en-US" b="0" dirty="0">
                <a:solidFill>
                  <a:schemeClr val="tx1"/>
                </a:solidFill>
                <a:latin typeface="Georgia" panose="02040502050405020303" pitchFamily="18" charset="0"/>
              </a:rPr>
              <a:t>provide instructions to students about expectations of Academic Integrity, including about any Academic Integrity requirements of specific areas of study </a:t>
            </a:r>
          </a:p>
          <a:p>
            <a:pPr marL="457200" lvl="1" indent="-457200">
              <a:spcBef>
                <a:spcPts val="1100"/>
              </a:spcBef>
              <a:spcAft>
                <a:spcPts val="600"/>
              </a:spcAft>
              <a:buFont typeface="+mj-lt"/>
              <a:buAutoNum type="alphaLcParenR" startAt="5"/>
            </a:pPr>
            <a:r>
              <a:rPr lang="en-US" b="0" dirty="0">
                <a:solidFill>
                  <a:schemeClr val="tx1"/>
                </a:solidFill>
                <a:latin typeface="Georgia" panose="02040502050405020303" pitchFamily="18" charset="0"/>
              </a:rPr>
              <a:t>provide students with learning opportunities, guidance and feedback on Academic Integrity, including opportunities to engage in active learning about Academic Integrity rather than relying on passive discovery </a:t>
            </a:r>
          </a:p>
          <a:p>
            <a:pPr marL="457200" lvl="1" indent="-457200">
              <a:spcBef>
                <a:spcPts val="1100"/>
              </a:spcBef>
              <a:spcAft>
                <a:spcPts val="600"/>
              </a:spcAft>
              <a:buFont typeface="+mj-lt"/>
              <a:buAutoNum type="alphaLcParenR" startAt="5"/>
            </a:pPr>
            <a:r>
              <a:rPr lang="en-US" b="0" dirty="0">
                <a:solidFill>
                  <a:schemeClr val="tx1"/>
                </a:solidFill>
                <a:latin typeface="Georgia" panose="02040502050405020303" pitchFamily="18" charset="0"/>
              </a:rPr>
              <a:t>design Assessment Tasks that </a:t>
            </a:r>
            <a:r>
              <a:rPr lang="en-US" b="0" dirty="0" err="1">
                <a:solidFill>
                  <a:schemeClr val="tx1"/>
                </a:solidFill>
                <a:latin typeface="Georgia" panose="02040502050405020303" pitchFamily="18" charset="0"/>
              </a:rPr>
              <a:t>minimise</a:t>
            </a:r>
            <a:r>
              <a:rPr lang="en-US" b="0" dirty="0">
                <a:solidFill>
                  <a:schemeClr val="tx1"/>
                </a:solidFill>
                <a:latin typeface="Georgia" panose="02040502050405020303" pitchFamily="18" charset="0"/>
              </a:rPr>
              <a:t> the potential for breaches of Academic Integrity</a:t>
            </a:r>
          </a:p>
          <a:p>
            <a:pPr marL="342900" lvl="2" indent="-342900">
              <a:spcBef>
                <a:spcPts val="1100"/>
              </a:spcBef>
              <a:spcAft>
                <a:spcPts val="600"/>
              </a:spcAft>
              <a:buFont typeface="Arial" panose="020B0604020202020204" pitchFamily="34" charset="0"/>
              <a:buChar char="•"/>
            </a:pPr>
            <a:endParaRPr lang="en-US" sz="2400" b="0" dirty="0">
              <a:solidFill>
                <a:schemeClr val="tx1"/>
              </a:solidFill>
              <a:latin typeface="Georgia" panose="02040502050405020303" pitchFamily="18" charset="0"/>
            </a:endParaRPr>
          </a:p>
          <a:p>
            <a:pPr marL="342900" lvl="1" indent="-342900">
              <a:spcBef>
                <a:spcPts val="1100"/>
              </a:spcBef>
              <a:spcAft>
                <a:spcPts val="600"/>
              </a:spcAft>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76E693EE-45EC-8A45-9FB4-92C252AACAAA}"/>
              </a:ext>
            </a:extLst>
          </p:cNvPr>
          <p:cNvSpPr>
            <a:spLocks noGrp="1"/>
          </p:cNvSpPr>
          <p:nvPr>
            <p:ph type="ftr" sz="quarter" idx="11"/>
          </p:nvPr>
        </p:nvSpPr>
        <p:spPr/>
        <p:txBody>
          <a:bodyPr/>
          <a:lstStyle/>
          <a:p>
            <a:r>
              <a:rPr lang="en-US"/>
              <a:t>The University of Adelaide</a:t>
            </a:r>
            <a:endParaRPr lang="en-US" dirty="0"/>
          </a:p>
        </p:txBody>
      </p:sp>
      <p:sp>
        <p:nvSpPr>
          <p:cNvPr id="6" name="Slide Number Placeholder 5">
            <a:extLst>
              <a:ext uri="{FF2B5EF4-FFF2-40B4-BE49-F238E27FC236}">
                <a16:creationId xmlns:a16="http://schemas.microsoft.com/office/drawing/2014/main" id="{3D97AAA9-82A0-4742-AE84-A4E0860E4C5A}"/>
              </a:ext>
            </a:extLst>
          </p:cNvPr>
          <p:cNvSpPr>
            <a:spLocks noGrp="1"/>
          </p:cNvSpPr>
          <p:nvPr>
            <p:ph type="sldNum" sz="quarter" idx="12"/>
          </p:nvPr>
        </p:nvSpPr>
        <p:spPr/>
        <p:txBody>
          <a:bodyPr/>
          <a:lstStyle/>
          <a:p>
            <a:r>
              <a:rPr lang="en-US"/>
              <a:t>Slide </a:t>
            </a:r>
            <a:fld id="{D902FE81-C05A-FB4E-B374-FDEE4BFE83C1}" type="slidenum">
              <a:rPr lang="en-US" smtClean="0"/>
              <a:t>9</a:t>
            </a:fld>
            <a:endParaRPr lang="en-US" dirty="0"/>
          </a:p>
        </p:txBody>
      </p:sp>
    </p:spTree>
    <p:extLst>
      <p:ext uri="{BB962C8B-B14F-4D97-AF65-F5344CB8AC3E}">
        <p14:creationId xmlns:p14="http://schemas.microsoft.com/office/powerpoint/2010/main" val="2075226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732</TotalTime>
  <Words>831</Words>
  <Application>Microsoft Office PowerPoint</Application>
  <PresentationFormat>On-screen Show (4:3)</PresentationFormat>
  <Paragraphs>122</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 Black</vt:lpstr>
      <vt:lpstr>Book Antiqua</vt:lpstr>
      <vt:lpstr>Calibri</vt:lpstr>
      <vt:lpstr>Georgia</vt:lpstr>
      <vt:lpstr>Wingdings</vt:lpstr>
      <vt:lpstr>Office Theme</vt:lpstr>
      <vt:lpstr>1_Office Theme</vt:lpstr>
      <vt:lpstr>Academic Integrity policy</vt:lpstr>
      <vt:lpstr>Acknowledgement of Country</vt:lpstr>
      <vt:lpstr>Housekeeping</vt:lpstr>
      <vt:lpstr>Session Outline</vt:lpstr>
      <vt:lpstr>Academic Integrity</vt:lpstr>
      <vt:lpstr>Academic Integrity Policy</vt:lpstr>
      <vt:lpstr>Policy Principles</vt:lpstr>
      <vt:lpstr>Staff responsibilities</vt:lpstr>
      <vt:lpstr>Staff responsibilities</vt:lpstr>
      <vt:lpstr>Key differences</vt:lpstr>
      <vt:lpstr>Academic Integrity Officers</vt:lpstr>
      <vt:lpstr>Guidelines for AI Investigations </vt:lpstr>
      <vt:lpstr>AI Investigations</vt:lpstr>
      <vt:lpstr>PowerPoint Presentation</vt:lpstr>
      <vt:lpstr>Learn More…</vt:lpstr>
      <vt:lpstr>Learn More…</vt:lpstr>
      <vt:lpstr>Student Support Resources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Tonkin</dc:creator>
  <cp:lastModifiedBy>Amy Milka</cp:lastModifiedBy>
  <cp:revision>150</cp:revision>
  <dcterms:created xsi:type="dcterms:W3CDTF">2018-06-06T04:22:31Z</dcterms:created>
  <dcterms:modified xsi:type="dcterms:W3CDTF">2021-03-11T22:56:56Z</dcterms:modified>
</cp:coreProperties>
</file>